
<file path=[Content_Types].xml><?xml version="1.0" encoding="utf-8"?>
<Types xmlns="http://schemas.openxmlformats.org/package/2006/content-types">
  <Default Extension="fntdata" ContentType="application/x-fontdata"/>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2"/>
  </p:notesMasterIdLst>
  <p:sldIdLst>
    <p:sldId id="289"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86" r:id="rId19"/>
    <p:sldId id="273" r:id="rId20"/>
    <p:sldId id="285" r:id="rId21"/>
    <p:sldId id="274" r:id="rId22"/>
    <p:sldId id="275" r:id="rId23"/>
    <p:sldId id="287" r:id="rId24"/>
    <p:sldId id="277" r:id="rId25"/>
    <p:sldId id="278" r:id="rId26"/>
    <p:sldId id="279" r:id="rId27"/>
    <p:sldId id="280" r:id="rId28"/>
    <p:sldId id="281" r:id="rId29"/>
    <p:sldId id="282" r:id="rId30"/>
    <p:sldId id="283" r:id="rId31"/>
  </p:sldIdLst>
  <p:sldSz cx="12192000" cy="6858000"/>
  <p:notesSz cx="6858000" cy="9144000"/>
  <p:embeddedFontLst>
    <p:embeddedFont>
      <p:font typeface="Century Gothic" panose="020B0502020202020204" pitchFamily="34" charset="0"/>
      <p:regular r:id="rId33"/>
      <p:bold r:id="rId34"/>
      <p:italic r:id="rId35"/>
      <p:boldItalic r:id="rId36"/>
    </p:embeddedFont>
    <p:embeddedFont>
      <p:font typeface="Open Sans" panose="020B0606030504020204" pitchFamily="34" charset="0"/>
      <p:regular r:id="rId37"/>
      <p:bold r:id="rId38"/>
      <p:italic r:id="rId39"/>
      <p:boldItalic r:id="rId40"/>
    </p:embeddedFont>
    <p:embeddedFont>
      <p:font typeface="Roboto" panose="02000000000000000000" pitchFamily="2" charset="0"/>
      <p:regular r:id="rId41"/>
      <p:bold r:id="rId42"/>
      <p:italic r:id="rId43"/>
      <p:boldItalic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5" roundtripDataSignature="AMtx7mhUFcT8rBwa2XFuBk1yVsgInh+4T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ient" initials="C" lastIdx="1" clrIdx="0">
    <p:extLst>
      <p:ext uri="{19B8F6BF-5375-455C-9EA6-DF929625EA0E}">
        <p15:presenceInfo xmlns:p15="http://schemas.microsoft.com/office/powerpoint/2012/main" userId="afecb582d5dcd11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B4CD8E6-FECE-4831-B11A-3E1A904F9698}">
  <a:tblStyle styleId="{0B4CD8E6-FECE-4831-B11A-3E1A904F9698}"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956" autoAdjust="0"/>
    <p:restoredTop sz="82375" autoAdjust="0"/>
  </p:normalViewPr>
  <p:slideViewPr>
    <p:cSldViewPr snapToGrid="0">
      <p:cViewPr varScale="1">
        <p:scale>
          <a:sx n="54" d="100"/>
          <a:sy n="54" d="100"/>
        </p:scale>
        <p:origin x="164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CA"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www.cai.gouv.qc.ca/uploads/pdfs/CAI_Cadre_Sanct_Pecun.pdf"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24ac4eb089f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CA" b="1" dirty="0">
                <a:latin typeface="Courier New" panose="02070309020205020404" pitchFamily="49" charset="0"/>
                <a:cs typeface="Courier New" panose="02070309020205020404" pitchFamily="49" charset="0"/>
              </a:rPr>
              <a:t>Il existait déjà des Lois encadrant la gestion les RP.</a:t>
            </a:r>
          </a:p>
          <a:p>
            <a:pPr marL="0" lvl="0" indent="0" algn="l" rtl="0">
              <a:spcBef>
                <a:spcPts val="0"/>
              </a:spcBef>
              <a:spcAft>
                <a:spcPts val="0"/>
              </a:spcAft>
              <a:buNone/>
            </a:pPr>
            <a:r>
              <a:rPr lang="fr-CA" b="1" dirty="0">
                <a:latin typeface="Courier New" panose="02070309020205020404" pitchFamily="49" charset="0"/>
                <a:cs typeface="Courier New" panose="02070309020205020404" pitchFamily="49" charset="0"/>
              </a:rPr>
              <a:t>Mais la technologie a changé la donne</a:t>
            </a:r>
          </a:p>
          <a:p>
            <a:pPr marL="0" lvl="0" indent="0" algn="l" rtl="0">
              <a:spcBef>
                <a:spcPts val="0"/>
              </a:spcBef>
              <a:spcAft>
                <a:spcPts val="0"/>
              </a:spcAft>
              <a:buNone/>
            </a:pPr>
            <a:r>
              <a:rPr lang="fr-CA" b="1" dirty="0">
                <a:latin typeface="Courier New" panose="02070309020205020404" pitchFamily="49" charset="0"/>
                <a:cs typeface="Courier New" panose="02070309020205020404" pitchFamily="49" charset="0"/>
              </a:rPr>
              <a:t>Les 3 étapes…</a:t>
            </a:r>
            <a:endParaRPr b="1" dirty="0">
              <a:latin typeface="Courier New" panose="02070309020205020404" pitchFamily="49" charset="0"/>
              <a:cs typeface="Courier New" panose="02070309020205020404" pitchFamily="49" charset="0"/>
            </a:endParaRPr>
          </a:p>
        </p:txBody>
      </p:sp>
      <p:sp>
        <p:nvSpPr>
          <p:cNvPr id="119" name="Google Shape;119;g24ac4eb089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24ac4eb089f_0_10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89" name="Google Shape;189;g24ac4eb089f_0_10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24ac4eb089f_0_11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98" name="Google Shape;198;g24ac4eb089f_0_1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24ac4eb089f_0_13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311078" lvl="0" indent="-311078" algn="l" rtl="0">
              <a:lnSpc>
                <a:spcPct val="93000"/>
              </a:lnSpc>
              <a:spcBef>
                <a:spcPts val="0"/>
              </a:spcBef>
              <a:spcAft>
                <a:spcPts val="0"/>
              </a:spcAft>
              <a:buClr>
                <a:schemeClr val="dk1"/>
              </a:buClr>
              <a:buFont typeface="Arial"/>
              <a:buNone/>
            </a:pPr>
            <a:endParaRPr dirty="0"/>
          </a:p>
        </p:txBody>
      </p:sp>
      <p:sp>
        <p:nvSpPr>
          <p:cNvPr id="211" name="Google Shape;211;g24ac4eb089f_0_1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24ac4eb089f_0_4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ctr" rtl="0">
              <a:lnSpc>
                <a:spcPct val="93000"/>
              </a:lnSpc>
              <a:spcBef>
                <a:spcPts val="0"/>
              </a:spcBef>
              <a:spcAft>
                <a:spcPts val="0"/>
              </a:spcAft>
              <a:buNone/>
            </a:pPr>
            <a:endParaRPr sz="1000"/>
          </a:p>
        </p:txBody>
      </p:sp>
      <p:sp>
        <p:nvSpPr>
          <p:cNvPr id="225" name="Google Shape;225;g24ac4eb089f_0_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24ac4eb089f_0_15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31" name="Google Shape;231;g24ac4eb089f_0_1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4ac4eb089f_0_1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6" name="Google Shape;246;g24ac4eb089f_0_16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47" name="Google Shape;247;g24ac4eb089f_0_16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16</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24ac4eb089f_0_1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3" name="Google Shape;253;g24ac4eb089f_0_17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4" name="Google Shape;254;g24ac4eb089f_0_17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17</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24ac4eb089f_0_1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3" name="Google Shape;253;g24ac4eb089f_0_17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4" name="Google Shape;254;g24ac4eb089f_0_17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18</a:t>
            </a:fld>
            <a:endParaRPr/>
          </a:p>
        </p:txBody>
      </p:sp>
    </p:spTree>
    <p:extLst>
      <p:ext uri="{BB962C8B-B14F-4D97-AF65-F5344CB8AC3E}">
        <p14:creationId xmlns:p14="http://schemas.microsoft.com/office/powerpoint/2010/main" val="16717575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24ac4eb089f_0_1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0" name="Google Shape;260;g24ac4eb089f_0_18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1" name="Google Shape;261;g24ac4eb089f_0_18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19</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24ac4eb089f_0_1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0" name="Google Shape;260;g24ac4eb089f_0_18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1" name="Google Shape;261;g24ac4eb089f_0_18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20</a:t>
            </a:fld>
            <a:endParaRPr/>
          </a:p>
        </p:txBody>
      </p:sp>
    </p:spTree>
    <p:extLst>
      <p:ext uri="{BB962C8B-B14F-4D97-AF65-F5344CB8AC3E}">
        <p14:creationId xmlns:p14="http://schemas.microsoft.com/office/powerpoint/2010/main" val="1135848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24ac4eb089f_0_1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CA" dirty="0"/>
              <a:t>Pourquoi on recueille vos RP</a:t>
            </a:r>
          </a:p>
          <a:p>
            <a:pPr marL="0" lvl="0" indent="0" algn="l" rtl="0">
              <a:spcBef>
                <a:spcPts val="0"/>
              </a:spcBef>
              <a:spcAft>
                <a:spcPts val="0"/>
              </a:spcAft>
              <a:buNone/>
            </a:pPr>
            <a:r>
              <a:rPr lang="fr-CA" dirty="0"/>
              <a:t>Incident de confidentialité</a:t>
            </a:r>
          </a:p>
          <a:p>
            <a:pPr marL="0" lvl="0" indent="0" algn="l" rtl="0">
              <a:spcBef>
                <a:spcPts val="0"/>
              </a:spcBef>
              <a:spcAft>
                <a:spcPts val="0"/>
              </a:spcAft>
              <a:buNone/>
            </a:pPr>
            <a:r>
              <a:rPr lang="fr-CA" dirty="0"/>
              <a:t>Le droit à l’oubli</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CA" dirty="0"/>
              <a:t>Consentement éclairé</a:t>
            </a:r>
          </a:p>
          <a:p>
            <a:pPr marL="0" lvl="0" indent="0" algn="l" rtl="0">
              <a:spcBef>
                <a:spcPts val="0"/>
              </a:spcBef>
              <a:spcAft>
                <a:spcPts val="0"/>
              </a:spcAft>
              <a:buNone/>
            </a:pPr>
            <a:endParaRPr lang="fr-CA" dirty="0"/>
          </a:p>
          <a:p>
            <a:pPr marL="0" lvl="0" indent="0" algn="l" rtl="0">
              <a:spcBef>
                <a:spcPts val="0"/>
              </a:spcBef>
              <a:spcAft>
                <a:spcPts val="0"/>
              </a:spcAft>
              <a:buNone/>
            </a:pPr>
            <a:endParaRPr dirty="0"/>
          </a:p>
        </p:txBody>
      </p:sp>
      <p:sp>
        <p:nvSpPr>
          <p:cNvPr id="127" name="Google Shape;127;g24ac4eb089f_0_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24ac4eb089f_0_19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7" name="Google Shape;267;g24ac4eb089f_0_1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24ac4eb089f_0_1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3" name="Google Shape;273;g24ac4eb089f_0_18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4" name="Google Shape;274;g24ac4eb089f_0_18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22</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24ac4eb089f_0_1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3" name="Google Shape;273;g24ac4eb089f_0_18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4" name="Google Shape;274;g24ac4eb089f_0_18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23</a:t>
            </a:fld>
            <a:endParaRPr/>
          </a:p>
        </p:txBody>
      </p:sp>
    </p:spTree>
    <p:extLst>
      <p:ext uri="{BB962C8B-B14F-4D97-AF65-F5344CB8AC3E}">
        <p14:creationId xmlns:p14="http://schemas.microsoft.com/office/powerpoint/2010/main" val="26881077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24ac4eb089f_0_5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195864" lvl="0" indent="-185784" algn="ctr" rtl="0">
              <a:lnSpc>
                <a:spcPct val="93000"/>
              </a:lnSpc>
              <a:spcBef>
                <a:spcPts val="0"/>
              </a:spcBef>
              <a:spcAft>
                <a:spcPts val="0"/>
              </a:spcAft>
              <a:buNone/>
            </a:pPr>
            <a:endParaRPr sz="1000"/>
          </a:p>
        </p:txBody>
      </p:sp>
      <p:sp>
        <p:nvSpPr>
          <p:cNvPr id="287" name="Google Shape;287;g24ac4eb089f_0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24ac4eb089f_0_20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93" name="Google Shape;293;g24ac4eb089f_0_20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24ac4eb089f_0_5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ctr" rtl="0">
              <a:lnSpc>
                <a:spcPct val="93000"/>
              </a:lnSpc>
              <a:spcBef>
                <a:spcPts val="0"/>
              </a:spcBef>
              <a:spcAft>
                <a:spcPts val="0"/>
              </a:spcAft>
              <a:buNone/>
            </a:pPr>
            <a:endParaRPr sz="1000"/>
          </a:p>
        </p:txBody>
      </p:sp>
      <p:sp>
        <p:nvSpPr>
          <p:cNvPr id="300" name="Google Shape;300;g24ac4eb089f_0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24ac4eb089f_0_21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CA" b="1" i="0" dirty="0">
                <a:solidFill>
                  <a:srgbClr val="5B5B5B"/>
                </a:solidFill>
                <a:effectLst/>
                <a:highlight>
                  <a:srgbClr val="FDFAF6"/>
                </a:highlight>
                <a:latin typeface="GolosText"/>
              </a:rPr>
              <a:t>À compter du 22 septembre 2024, si la personne concernée le demande, les organisations auront l’obligation de lui communiquer, dans un format technologique structuré et couramment utilisé, un renseignement personnel informatisé recueilli auprès d’elle. Cette communication pourra aussi être faite à une personne ou à un organisme autorisé à recueillir le renseignement, à la demande de la personne concernée.</a:t>
            </a:r>
            <a:endParaRPr b="1" dirty="0"/>
          </a:p>
        </p:txBody>
      </p:sp>
      <p:sp>
        <p:nvSpPr>
          <p:cNvPr id="306" name="Google Shape;306;g24ac4eb089f_0_2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g24ac4eb089f_0_2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3" name="Google Shape;313;g24ac4eb089f_0_22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algn="l" fontAlgn="base"/>
            <a:r>
              <a:rPr lang="fr-CA" b="0" i="0" dirty="0">
                <a:solidFill>
                  <a:srgbClr val="5B5B5B"/>
                </a:solidFill>
                <a:effectLst/>
                <a:highlight>
                  <a:srgbClr val="FDFAF6"/>
                </a:highlight>
                <a:latin typeface="GolosText"/>
              </a:rPr>
              <a:t>La Commission a le pouvoir d’imposer des sanctions administratives pécuniaires aux entreprises contrevenant à la Loi sur le privé. Par exemple, les sanctions administratives pécuniaires pourraient atteindre 2 % du chiffre d’affaires mondial ou 10 millions de dollars. </a:t>
            </a:r>
          </a:p>
          <a:p>
            <a:pPr algn="l" fontAlgn="base"/>
            <a:r>
              <a:rPr lang="fr-CA" b="0" i="0" dirty="0">
                <a:solidFill>
                  <a:srgbClr val="5B5B5B"/>
                </a:solidFill>
                <a:effectLst/>
                <a:highlight>
                  <a:srgbClr val="FDFAF6"/>
                </a:highlight>
                <a:latin typeface="GolosText"/>
              </a:rPr>
              <a:t>À la suite d’un manquement passible d’une telle sanction, une personne peut s’engager auprès de la Commission à prendre les mesures nécessaires pour y remédier ou en atténuer les conséquences. La Commission peut fixer des conditions ou prévoir l’obligation de payer une somme d’argent. Si elle approuve l’engagement et qu’il est respecté, la personne ne peut faire l’objet d’une sanction administrative pécuniaire pour les actes ou les omissions constatés par la Commission. </a:t>
            </a:r>
          </a:p>
          <a:p>
            <a:pPr algn="l" fontAlgn="base"/>
            <a:r>
              <a:rPr lang="fr-CA" b="0" i="0" dirty="0">
                <a:solidFill>
                  <a:srgbClr val="5B5B5B"/>
                </a:solidFill>
                <a:effectLst/>
                <a:highlight>
                  <a:srgbClr val="FDFAF6"/>
                </a:highlight>
                <a:latin typeface="GolosText"/>
              </a:rPr>
              <a:t>Comme le prévoit la Loi, la Commission a élaboré et rend public le </a:t>
            </a:r>
            <a:r>
              <a:rPr lang="fr-CA" b="0" i="0" u="sng" dirty="0">
                <a:solidFill>
                  <a:srgbClr val="2A228A"/>
                </a:solidFill>
                <a:effectLst/>
                <a:highlight>
                  <a:srgbClr val="FDFAF6"/>
                </a:highlight>
                <a:latin typeface="GolosText"/>
                <a:hlinkClick r:id="rId3"/>
              </a:rPr>
              <a:t>Cadre général d’application des sanctions administratives pécuniaires</a:t>
            </a:r>
            <a:r>
              <a:rPr lang="fr-CA" b="0" i="0" dirty="0">
                <a:solidFill>
                  <a:srgbClr val="5B5B5B"/>
                </a:solidFill>
                <a:effectLst/>
                <a:highlight>
                  <a:srgbClr val="FDFAF6"/>
                </a:highlight>
                <a:latin typeface="GolosText"/>
              </a:rPr>
              <a:t> (PDF, 257 Ko). </a:t>
            </a:r>
          </a:p>
          <a:p>
            <a:pPr marL="0" lvl="0" indent="0" algn="l" rtl="0">
              <a:spcBef>
                <a:spcPts val="0"/>
              </a:spcBef>
              <a:spcAft>
                <a:spcPts val="0"/>
              </a:spcAft>
              <a:buNone/>
            </a:pPr>
            <a:endParaRPr dirty="0"/>
          </a:p>
        </p:txBody>
      </p:sp>
      <p:sp>
        <p:nvSpPr>
          <p:cNvPr id="314" name="Google Shape;314;g24ac4eb089f_0_22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fr-CA"/>
              <a:t>28</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24ac4eb089f_0_23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0" name="Google Shape;320;g24ac4eb089f_0_2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24ac4eb089f_0_2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4" name="Google Shape;334;g24ac4eb089f_0_2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5" name="Google Shape;335;g24ac4eb089f_0_2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A"/>
              <a:t>30</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95051" algn="just" rtl="0">
              <a:lnSpc>
                <a:spcPct val="93000"/>
              </a:lnSpc>
              <a:spcBef>
                <a:spcPts val="1282"/>
              </a:spcBef>
              <a:spcAft>
                <a:spcPts val="0"/>
              </a:spcAft>
              <a:buClr>
                <a:schemeClr val="dk1"/>
              </a:buClr>
              <a:buFont typeface="Arial"/>
              <a:buNone/>
            </a:pPr>
            <a:endParaRPr/>
          </a:p>
        </p:txBody>
      </p:sp>
      <p:sp>
        <p:nvSpPr>
          <p:cNvPr id="141" name="Google Shape;14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ctr" rtl="0">
              <a:lnSpc>
                <a:spcPct val="93000"/>
              </a:lnSpc>
              <a:spcBef>
                <a:spcPts val="0"/>
              </a:spcBef>
              <a:spcAft>
                <a:spcPts val="0"/>
              </a:spcAft>
              <a:buClr>
                <a:schemeClr val="dk1"/>
              </a:buClr>
              <a:buFont typeface="Arial"/>
              <a:buNone/>
            </a:pPr>
            <a:endParaRPr/>
          </a:p>
        </p:txBody>
      </p:sp>
      <p:sp>
        <p:nvSpPr>
          <p:cNvPr id="147" name="Google Shape;14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24ac4eb089f_0_6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93000"/>
              </a:lnSpc>
              <a:spcBef>
                <a:spcPts val="1282"/>
              </a:spcBef>
              <a:spcAft>
                <a:spcPts val="0"/>
              </a:spcAft>
              <a:buClr>
                <a:schemeClr val="dk1"/>
              </a:buClr>
              <a:buFont typeface="Arial"/>
              <a:buNone/>
            </a:pPr>
            <a:r>
              <a:rPr lang="fr-CA" dirty="0"/>
              <a:t>D’office c’est la personne la plus haute en autorité qui est responsable</a:t>
            </a:r>
          </a:p>
          <a:p>
            <a:pPr marL="0" marR="0" lvl="0" indent="0" algn="l" defTabSz="914400" rtl="0" eaLnBrk="1" fontAlgn="auto" latinLnBrk="0" hangingPunct="1">
              <a:lnSpc>
                <a:spcPct val="93000"/>
              </a:lnSpc>
              <a:spcBef>
                <a:spcPts val="1282"/>
              </a:spcBef>
              <a:spcAft>
                <a:spcPts val="0"/>
              </a:spcAft>
              <a:buClr>
                <a:schemeClr val="dk1"/>
              </a:buClr>
              <a:buSzPts val="1400"/>
              <a:buFont typeface="Arial"/>
              <a:buNone/>
              <a:tabLst/>
              <a:defRPr/>
            </a:pPr>
            <a:r>
              <a:rPr lang="fr-CA" b="1" dirty="0"/>
              <a:t>Rôle de la personne responsable de la P des RP</a:t>
            </a:r>
          </a:p>
          <a:p>
            <a:pPr marL="0" lvl="0" indent="0" algn="l" rtl="0">
              <a:lnSpc>
                <a:spcPct val="93000"/>
              </a:lnSpc>
              <a:spcBef>
                <a:spcPts val="1282"/>
              </a:spcBef>
              <a:spcAft>
                <a:spcPts val="0"/>
              </a:spcAft>
              <a:buClr>
                <a:schemeClr val="dk1"/>
              </a:buClr>
              <a:buFont typeface="Arial"/>
              <a:buNone/>
            </a:pPr>
            <a:r>
              <a:rPr lang="fr-CA" dirty="0"/>
              <a:t>S’assurer d’une bonne gestion des RP</a:t>
            </a:r>
          </a:p>
          <a:p>
            <a:pPr marL="0" lvl="0" indent="0" algn="l" rtl="0">
              <a:lnSpc>
                <a:spcPct val="93000"/>
              </a:lnSpc>
              <a:spcBef>
                <a:spcPts val="1282"/>
              </a:spcBef>
              <a:spcAft>
                <a:spcPts val="0"/>
              </a:spcAft>
              <a:buClr>
                <a:schemeClr val="dk1"/>
              </a:buClr>
              <a:buFont typeface="Arial"/>
              <a:buNone/>
            </a:pPr>
            <a:r>
              <a:rPr lang="fr-CA" dirty="0"/>
              <a:t>S’assurer que les personnes concernées (gestionnaires des </a:t>
            </a:r>
            <a:r>
              <a:rPr lang="fr-CA" dirty="0" err="1"/>
              <a:t>rp</a:t>
            </a:r>
            <a:r>
              <a:rPr lang="fr-CA" dirty="0"/>
              <a:t>) soient informé et sensibilisé sur les pratiques et les outils</a:t>
            </a:r>
          </a:p>
          <a:p>
            <a:pPr marL="0" lvl="0" indent="0" algn="l" rtl="0">
              <a:lnSpc>
                <a:spcPct val="93000"/>
              </a:lnSpc>
              <a:spcBef>
                <a:spcPts val="1282"/>
              </a:spcBef>
              <a:spcAft>
                <a:spcPts val="0"/>
              </a:spcAft>
              <a:buClr>
                <a:schemeClr val="dk1"/>
              </a:buClr>
              <a:buFont typeface="Arial"/>
              <a:buNone/>
            </a:pPr>
            <a:r>
              <a:rPr lang="fr-CA" dirty="0"/>
              <a:t>Mise à jour des outils et politiques</a:t>
            </a:r>
          </a:p>
          <a:p>
            <a:pPr marL="0" lvl="0" indent="0" algn="l" rtl="0">
              <a:lnSpc>
                <a:spcPct val="93000"/>
              </a:lnSpc>
              <a:spcBef>
                <a:spcPts val="1282"/>
              </a:spcBef>
              <a:spcAft>
                <a:spcPts val="0"/>
              </a:spcAft>
              <a:buClr>
                <a:schemeClr val="dk1"/>
              </a:buClr>
              <a:buFont typeface="Arial"/>
              <a:buNone/>
            </a:pPr>
            <a:r>
              <a:rPr lang="fr-CA" dirty="0"/>
              <a:t>Traitement des plaintes/commentaires (délégation)</a:t>
            </a:r>
          </a:p>
          <a:p>
            <a:pPr marL="0" lvl="0" indent="0" algn="l" rtl="0">
              <a:lnSpc>
                <a:spcPct val="93000"/>
              </a:lnSpc>
              <a:spcBef>
                <a:spcPts val="1282"/>
              </a:spcBef>
              <a:spcAft>
                <a:spcPts val="0"/>
              </a:spcAft>
              <a:buClr>
                <a:schemeClr val="dk1"/>
              </a:buClr>
              <a:buFont typeface="Arial"/>
              <a:buNone/>
            </a:pPr>
            <a:endParaRPr dirty="0"/>
          </a:p>
        </p:txBody>
      </p:sp>
      <p:sp>
        <p:nvSpPr>
          <p:cNvPr id="153" name="Google Shape;153;g24ac4eb089f_0_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24ac4eb089f_0_3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ctr" rtl="0">
              <a:lnSpc>
                <a:spcPct val="93000"/>
              </a:lnSpc>
              <a:spcBef>
                <a:spcPts val="0"/>
              </a:spcBef>
              <a:spcAft>
                <a:spcPts val="0"/>
              </a:spcAft>
              <a:buNone/>
            </a:pPr>
            <a:endParaRPr/>
          </a:p>
        </p:txBody>
      </p:sp>
      <p:sp>
        <p:nvSpPr>
          <p:cNvPr id="160" name="Google Shape;160;g24ac4eb089f_0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24ac4eb089f_0_9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311078" lvl="0" indent="-311078" algn="l" rtl="0">
              <a:lnSpc>
                <a:spcPct val="93000"/>
              </a:lnSpc>
              <a:spcBef>
                <a:spcPts val="0"/>
              </a:spcBef>
              <a:spcAft>
                <a:spcPts val="0"/>
              </a:spcAft>
              <a:buClr>
                <a:schemeClr val="dk1"/>
              </a:buClr>
              <a:buFont typeface="Arial"/>
              <a:buNone/>
            </a:pPr>
            <a:r>
              <a:rPr lang="fr-CA" b="1" dirty="0"/>
              <a:t>3 groupes pour lesquels on détient des RP</a:t>
            </a:r>
          </a:p>
          <a:p>
            <a:pPr marL="311078" lvl="0" indent="-311078" algn="l" rtl="0">
              <a:lnSpc>
                <a:spcPct val="93000"/>
              </a:lnSpc>
              <a:spcBef>
                <a:spcPts val="0"/>
              </a:spcBef>
              <a:spcAft>
                <a:spcPts val="0"/>
              </a:spcAft>
              <a:buClr>
                <a:schemeClr val="dk1"/>
              </a:buClr>
              <a:buFont typeface="Arial"/>
              <a:buNone/>
            </a:pPr>
            <a:r>
              <a:rPr lang="fr-CA" dirty="0"/>
              <a:t>Admins</a:t>
            </a:r>
          </a:p>
          <a:p>
            <a:pPr marL="311078" lvl="0" indent="-311078" algn="l" rtl="0">
              <a:lnSpc>
                <a:spcPct val="93000"/>
              </a:lnSpc>
              <a:spcBef>
                <a:spcPts val="0"/>
              </a:spcBef>
              <a:spcAft>
                <a:spcPts val="0"/>
              </a:spcAft>
              <a:buClr>
                <a:schemeClr val="dk1"/>
              </a:buClr>
              <a:buFont typeface="Arial"/>
              <a:buNone/>
            </a:pPr>
            <a:r>
              <a:rPr lang="fr-CA" dirty="0"/>
              <a:t>Employés</a:t>
            </a:r>
          </a:p>
          <a:p>
            <a:pPr marL="311078" lvl="0" indent="-311078" algn="l" rtl="0">
              <a:lnSpc>
                <a:spcPct val="93000"/>
              </a:lnSpc>
              <a:spcBef>
                <a:spcPts val="0"/>
              </a:spcBef>
              <a:spcAft>
                <a:spcPts val="0"/>
              </a:spcAft>
              <a:buClr>
                <a:schemeClr val="dk1"/>
              </a:buClr>
              <a:buFont typeface="Arial"/>
              <a:buNone/>
            </a:pPr>
            <a:r>
              <a:rPr lang="fr-CA" dirty="0"/>
              <a:t>Membres</a:t>
            </a:r>
          </a:p>
          <a:p>
            <a:pPr marL="311078" lvl="0" indent="-311078" algn="l" rtl="0">
              <a:lnSpc>
                <a:spcPct val="93000"/>
              </a:lnSpc>
              <a:spcBef>
                <a:spcPts val="0"/>
              </a:spcBef>
              <a:spcAft>
                <a:spcPts val="0"/>
              </a:spcAft>
              <a:buClr>
                <a:schemeClr val="dk1"/>
              </a:buClr>
              <a:buFont typeface="Arial"/>
              <a:buNone/>
            </a:pPr>
            <a:endParaRPr dirty="0"/>
          </a:p>
        </p:txBody>
      </p:sp>
      <p:sp>
        <p:nvSpPr>
          <p:cNvPr id="166" name="Google Shape;166;g24ac4eb089f_0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24ac4eb089f_0_7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algn="l"/>
            <a:r>
              <a:rPr lang="fr-CA" b="1" i="0" dirty="0">
                <a:solidFill>
                  <a:srgbClr val="223654"/>
                </a:solidFill>
                <a:effectLst/>
                <a:highlight>
                  <a:srgbClr val="FFFFFF"/>
                </a:highlight>
                <a:latin typeface="Roboto" panose="02000000000000000000" pitchFamily="2" charset="0"/>
              </a:rPr>
              <a:t>Reconnaitre un renseignement personnel dans un document</a:t>
            </a:r>
          </a:p>
          <a:p>
            <a:pPr algn="l"/>
            <a:r>
              <a:rPr lang="fr-CA" b="0" i="0" dirty="0">
                <a:solidFill>
                  <a:srgbClr val="223654"/>
                </a:solidFill>
                <a:effectLst/>
                <a:highlight>
                  <a:srgbClr val="FFFFFF"/>
                </a:highlight>
                <a:latin typeface="Open Sans" panose="020B0606030504020204" pitchFamily="34" charset="0"/>
              </a:rPr>
              <a:t>Un renseignement est personnel lorsqu’il concerne une personne physique et qu’il en permet, directement ou indirectement, l’identification. Voici ce qui le caractérise :</a:t>
            </a:r>
          </a:p>
          <a:p>
            <a:pPr algn="l">
              <a:buFont typeface="Arial" panose="020B0604020202020204" pitchFamily="34" charset="0"/>
              <a:buChar char="•"/>
            </a:pPr>
            <a:r>
              <a:rPr lang="fr-CA" b="0" i="0" dirty="0">
                <a:solidFill>
                  <a:srgbClr val="223654"/>
                </a:solidFill>
                <a:effectLst/>
                <a:highlight>
                  <a:srgbClr val="FFFFFF"/>
                </a:highlight>
                <a:latin typeface="Open Sans" panose="020B0606030504020204" pitchFamily="34" charset="0"/>
              </a:rPr>
              <a:t>il doit faire connaitre quelque chose à quelqu’un;</a:t>
            </a:r>
          </a:p>
          <a:p>
            <a:pPr algn="l">
              <a:buFont typeface="Arial" panose="020B0604020202020204" pitchFamily="34" charset="0"/>
              <a:buChar char="•"/>
            </a:pPr>
            <a:r>
              <a:rPr lang="fr-CA" b="0" i="0" dirty="0">
                <a:solidFill>
                  <a:srgbClr val="223654"/>
                </a:solidFill>
                <a:effectLst/>
                <a:highlight>
                  <a:srgbClr val="FFFFFF"/>
                </a:highlight>
                <a:latin typeface="Open Sans" panose="020B0606030504020204" pitchFamily="34" charset="0"/>
              </a:rPr>
              <a:t>il doit avoir un rapport avec une personne physique;</a:t>
            </a:r>
          </a:p>
          <a:p>
            <a:pPr algn="l">
              <a:buFont typeface="Arial" panose="020B0604020202020204" pitchFamily="34" charset="0"/>
              <a:buChar char="•"/>
            </a:pPr>
            <a:r>
              <a:rPr lang="fr-CA" b="0" i="0" dirty="0">
                <a:solidFill>
                  <a:srgbClr val="223654"/>
                </a:solidFill>
                <a:effectLst/>
                <a:highlight>
                  <a:srgbClr val="FFFFFF"/>
                </a:highlight>
                <a:latin typeface="Open Sans" panose="020B0606030504020204" pitchFamily="34" charset="0"/>
              </a:rPr>
              <a:t>il doit être susceptible de distinguer cette personne par rapport à une autre ou de reconnaitre sa nature.</a:t>
            </a:r>
          </a:p>
          <a:p>
            <a:pPr algn="l">
              <a:buFont typeface="Arial" panose="020B0604020202020204" pitchFamily="34" charset="0"/>
              <a:buChar char="•"/>
            </a:pPr>
            <a:endParaRPr lang="fr-CA" b="0" i="0" dirty="0">
              <a:solidFill>
                <a:srgbClr val="223654"/>
              </a:solidFill>
              <a:effectLst/>
              <a:highlight>
                <a:srgbClr val="FFFFFF"/>
              </a:highlight>
              <a:latin typeface="Open Sans" panose="020B0606030504020204" pitchFamily="34" charset="0"/>
            </a:endParaRPr>
          </a:p>
          <a:p>
            <a:pPr algn="l">
              <a:buFont typeface="Arial" panose="020B0604020202020204" pitchFamily="34" charset="0"/>
              <a:buChar char="•"/>
            </a:pPr>
            <a:r>
              <a:rPr lang="fr-CA" b="1" i="0" dirty="0">
                <a:solidFill>
                  <a:srgbClr val="223654"/>
                </a:solidFill>
                <a:effectLst/>
                <a:highlight>
                  <a:srgbClr val="FFFFFF"/>
                </a:highlight>
                <a:latin typeface="Open Sans" panose="020B0606030504020204" pitchFamily="34" charset="0"/>
              </a:rPr>
              <a:t>Des RP sensibles </a:t>
            </a:r>
            <a:r>
              <a:rPr lang="fr-CA" b="0" i="0" dirty="0">
                <a:solidFill>
                  <a:srgbClr val="223654"/>
                </a:solidFill>
                <a:effectLst/>
                <a:highlight>
                  <a:srgbClr val="FFFFFF"/>
                </a:highlight>
                <a:latin typeface="Open Sans" panose="020B0606030504020204" pitchFamily="34" charset="0"/>
              </a:rPr>
              <a:t>(revenu, NAS…) Plus il y a de RP collectés et de supports physiques et de personnes qui y ont accès plus ils sont sensibles</a:t>
            </a:r>
          </a:p>
          <a:p>
            <a:pPr marL="0" lvl="0" indent="0" algn="l" rtl="0">
              <a:spcBef>
                <a:spcPts val="0"/>
              </a:spcBef>
              <a:spcAft>
                <a:spcPts val="0"/>
              </a:spcAft>
              <a:buNone/>
            </a:pPr>
            <a:endParaRPr dirty="0"/>
          </a:p>
        </p:txBody>
      </p:sp>
      <p:sp>
        <p:nvSpPr>
          <p:cNvPr id="175" name="Google Shape;175;g24ac4eb089f_0_7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24ac4eb089f_0_4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ctr" rtl="0">
              <a:lnSpc>
                <a:spcPct val="93000"/>
              </a:lnSpc>
              <a:spcBef>
                <a:spcPts val="0"/>
              </a:spcBef>
              <a:spcAft>
                <a:spcPts val="0"/>
              </a:spcAft>
              <a:buNone/>
            </a:pPr>
            <a:endParaRPr/>
          </a:p>
        </p:txBody>
      </p:sp>
      <p:sp>
        <p:nvSpPr>
          <p:cNvPr id="183" name="Google Shape;183;g24ac4eb089f_0_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able des matières bleue" type="obj">
  <p:cSld name="OBJECT">
    <p:spTree>
      <p:nvGrpSpPr>
        <p:cNvPr id="1" name="Shape 21"/>
        <p:cNvGrpSpPr/>
        <p:nvPr/>
      </p:nvGrpSpPr>
      <p:grpSpPr>
        <a:xfrm>
          <a:off x="0" y="0"/>
          <a:ext cx="0" cy="0"/>
          <a:chOff x="0" y="0"/>
          <a:chExt cx="0" cy="0"/>
        </a:xfrm>
      </p:grpSpPr>
      <p:pic>
        <p:nvPicPr>
          <p:cNvPr id="22" name="Google Shape;22;p16"/>
          <p:cNvPicPr preferRelativeResize="0"/>
          <p:nvPr/>
        </p:nvPicPr>
        <p:blipFill rotWithShape="1">
          <a:blip r:embed="rId2">
            <a:alphaModFix/>
          </a:blip>
          <a:srcRect/>
          <a:stretch/>
        </p:blipFill>
        <p:spPr>
          <a:xfrm>
            <a:off x="6350" y="0"/>
            <a:ext cx="12179300" cy="6858000"/>
          </a:xfrm>
          <a:prstGeom prst="rect">
            <a:avLst/>
          </a:prstGeom>
          <a:noFill/>
          <a:ln>
            <a:noFill/>
          </a:ln>
        </p:spPr>
      </p:pic>
      <p:sp>
        <p:nvSpPr>
          <p:cNvPr id="23" name="Google Shape;23;p16"/>
          <p:cNvSpPr txBox="1">
            <a:spLocks noGrp="1"/>
          </p:cNvSpPr>
          <p:nvPr>
            <p:ph type="title"/>
          </p:nvPr>
        </p:nvSpPr>
        <p:spPr>
          <a:xfrm>
            <a:off x="487018" y="1388856"/>
            <a:ext cx="3687418"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500"/>
              <a:buFont typeface="Century Gothic"/>
              <a:buNone/>
              <a:defRPr sz="35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16"/>
          <p:cNvSpPr txBox="1">
            <a:spLocks noGrp="1"/>
          </p:cNvSpPr>
          <p:nvPr>
            <p:ph type="body" idx="1"/>
          </p:nvPr>
        </p:nvSpPr>
        <p:spPr>
          <a:xfrm>
            <a:off x="5955956" y="1388856"/>
            <a:ext cx="5749025" cy="5151091"/>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006096"/>
              </a:buClr>
              <a:buSzPts val="1800"/>
              <a:buNone/>
              <a:defRPr/>
            </a:lvl1pPr>
            <a:lvl2pPr marL="914400" lvl="1" indent="-342900" algn="l">
              <a:lnSpc>
                <a:spcPct val="150000"/>
              </a:lnSpc>
              <a:spcBef>
                <a:spcPts val="500"/>
              </a:spcBef>
              <a:spcAft>
                <a:spcPts val="0"/>
              </a:spcAft>
              <a:buClr>
                <a:srgbClr val="006096"/>
              </a:buClr>
              <a:buSzPts val="1800"/>
              <a:buChar char="⁃"/>
              <a:defRPr/>
            </a:lvl2pPr>
            <a:lvl3pPr marL="1371600" lvl="2" indent="-342900" algn="l">
              <a:lnSpc>
                <a:spcPct val="150000"/>
              </a:lnSpc>
              <a:spcBef>
                <a:spcPts val="500"/>
              </a:spcBef>
              <a:spcAft>
                <a:spcPts val="0"/>
              </a:spcAft>
              <a:buClr>
                <a:srgbClr val="006096"/>
              </a:buClr>
              <a:buSzPts val="1800"/>
              <a:buChar char="‑"/>
              <a:defRPr/>
            </a:lvl3pPr>
            <a:lvl4pPr marL="1828800" lvl="3" indent="-342900" algn="l">
              <a:lnSpc>
                <a:spcPct val="150000"/>
              </a:lnSpc>
              <a:spcBef>
                <a:spcPts val="500"/>
              </a:spcBef>
              <a:spcAft>
                <a:spcPts val="0"/>
              </a:spcAft>
              <a:buClr>
                <a:srgbClr val="006096"/>
              </a:buClr>
              <a:buSzPts val="1800"/>
              <a:buChar char="‑"/>
              <a:defRPr/>
            </a:lvl4pPr>
            <a:lvl5pPr marL="2286000" lvl="4" indent="-342900" algn="l">
              <a:lnSpc>
                <a:spcPct val="150000"/>
              </a:lnSpc>
              <a:spcBef>
                <a:spcPts val="500"/>
              </a:spcBef>
              <a:spcAft>
                <a:spcPts val="0"/>
              </a:spcAft>
              <a:buClr>
                <a:srgbClr val="00609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 name="Google Shape;25;p16"/>
          <p:cNvSpPr txBox="1">
            <a:spLocks noGrp="1"/>
          </p:cNvSpPr>
          <p:nvPr>
            <p:ph type="body" idx="2"/>
          </p:nvPr>
        </p:nvSpPr>
        <p:spPr>
          <a:xfrm>
            <a:off x="4843848" y="1388856"/>
            <a:ext cx="889687" cy="5151091"/>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006096"/>
              </a:buClr>
              <a:buSzPts val="1800"/>
              <a:buNone/>
              <a:defRPr/>
            </a:lvl1pPr>
            <a:lvl2pPr marL="914400" lvl="1" indent="-342900" algn="l">
              <a:lnSpc>
                <a:spcPct val="150000"/>
              </a:lnSpc>
              <a:spcBef>
                <a:spcPts val="500"/>
              </a:spcBef>
              <a:spcAft>
                <a:spcPts val="0"/>
              </a:spcAft>
              <a:buClr>
                <a:srgbClr val="006096"/>
              </a:buClr>
              <a:buSzPts val="1800"/>
              <a:buChar char="⁃"/>
              <a:defRPr/>
            </a:lvl2pPr>
            <a:lvl3pPr marL="1371600" lvl="2" indent="-342900" algn="l">
              <a:lnSpc>
                <a:spcPct val="150000"/>
              </a:lnSpc>
              <a:spcBef>
                <a:spcPts val="500"/>
              </a:spcBef>
              <a:spcAft>
                <a:spcPts val="0"/>
              </a:spcAft>
              <a:buClr>
                <a:srgbClr val="006096"/>
              </a:buClr>
              <a:buSzPts val="1800"/>
              <a:buChar char="‑"/>
              <a:defRPr/>
            </a:lvl3pPr>
            <a:lvl4pPr marL="1828800" lvl="3" indent="-342900" algn="l">
              <a:lnSpc>
                <a:spcPct val="150000"/>
              </a:lnSpc>
              <a:spcBef>
                <a:spcPts val="500"/>
              </a:spcBef>
              <a:spcAft>
                <a:spcPts val="0"/>
              </a:spcAft>
              <a:buClr>
                <a:srgbClr val="006096"/>
              </a:buClr>
              <a:buSzPts val="1800"/>
              <a:buChar char="‑"/>
              <a:defRPr/>
            </a:lvl4pPr>
            <a:lvl5pPr marL="2286000" lvl="4" indent="-342900" algn="l">
              <a:lnSpc>
                <a:spcPct val="150000"/>
              </a:lnSpc>
              <a:spcBef>
                <a:spcPts val="500"/>
              </a:spcBef>
              <a:spcAft>
                <a:spcPts val="0"/>
              </a:spcAft>
              <a:buClr>
                <a:srgbClr val="00609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16"/>
          <p:cNvSpPr/>
          <p:nvPr/>
        </p:nvSpPr>
        <p:spPr>
          <a:xfrm>
            <a:off x="599090" y="1007269"/>
            <a:ext cx="358173" cy="82040"/>
          </a:xfrm>
          <a:prstGeom prst="rect">
            <a:avLst/>
          </a:prstGeom>
          <a:solidFill>
            <a:schemeClr val="lt1"/>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Image + exergue">
  <p:cSld name="Image + exergue">
    <p:spTree>
      <p:nvGrpSpPr>
        <p:cNvPr id="1" name="Shape 95"/>
        <p:cNvGrpSpPr/>
        <p:nvPr/>
      </p:nvGrpSpPr>
      <p:grpSpPr>
        <a:xfrm>
          <a:off x="0" y="0"/>
          <a:ext cx="0" cy="0"/>
          <a:chOff x="0" y="0"/>
          <a:chExt cx="0" cy="0"/>
        </a:xfrm>
      </p:grpSpPr>
      <p:sp>
        <p:nvSpPr>
          <p:cNvPr id="96" name="Google Shape;96;p25"/>
          <p:cNvSpPr txBox="1">
            <a:spLocks noGrp="1"/>
          </p:cNvSpPr>
          <p:nvPr>
            <p:ph type="body" idx="1"/>
          </p:nvPr>
        </p:nvSpPr>
        <p:spPr>
          <a:xfrm>
            <a:off x="6155993" y="2256423"/>
            <a:ext cx="5436704" cy="2745892"/>
          </a:xfrm>
          <a:prstGeom prst="rect">
            <a:avLst/>
          </a:prstGeom>
          <a:noFill/>
          <a:ln>
            <a:noFill/>
          </a:ln>
        </p:spPr>
        <p:txBody>
          <a:bodyPr spcFirstLastPara="1" wrap="square" lIns="91425" tIns="45700" rIns="91425" bIns="45700" anchor="t" anchorCtr="0">
            <a:normAutofit/>
          </a:bodyPr>
          <a:lstStyle>
            <a:lvl1pPr marL="457200" lvl="0" indent="-228600" algn="r">
              <a:lnSpc>
                <a:spcPct val="150000"/>
              </a:lnSpc>
              <a:spcBef>
                <a:spcPts val="1000"/>
              </a:spcBef>
              <a:spcAft>
                <a:spcPts val="0"/>
              </a:spcAft>
              <a:buClr>
                <a:srgbClr val="006096"/>
              </a:buClr>
              <a:buSzPts val="2800"/>
              <a:buNone/>
              <a:defRPr sz="2800" b="1" i="0">
                <a:latin typeface="Century Gothic"/>
                <a:ea typeface="Century Gothic"/>
                <a:cs typeface="Century Gothic"/>
                <a:sym typeface="Century Gothic"/>
              </a:defRPr>
            </a:lvl1pPr>
            <a:lvl2pPr marL="914400" lvl="1" indent="-330200" algn="l">
              <a:lnSpc>
                <a:spcPct val="150000"/>
              </a:lnSpc>
              <a:spcBef>
                <a:spcPts val="500"/>
              </a:spcBef>
              <a:spcAft>
                <a:spcPts val="0"/>
              </a:spcAft>
              <a:buClr>
                <a:srgbClr val="E78842"/>
              </a:buClr>
              <a:buSzPts val="1600"/>
              <a:buChar char="⁃"/>
              <a:defRPr/>
            </a:lvl2pPr>
            <a:lvl3pPr marL="1371600" lvl="2" indent="-317500" algn="l">
              <a:lnSpc>
                <a:spcPct val="150000"/>
              </a:lnSpc>
              <a:spcBef>
                <a:spcPts val="500"/>
              </a:spcBef>
              <a:spcAft>
                <a:spcPts val="0"/>
              </a:spcAft>
              <a:buClr>
                <a:srgbClr val="E78842"/>
              </a:buClr>
              <a:buSzPts val="1400"/>
              <a:buChar char="‑"/>
              <a:defRPr/>
            </a:lvl3pPr>
            <a:lvl4pPr marL="1828800" lvl="3" indent="-317500" algn="l">
              <a:lnSpc>
                <a:spcPct val="150000"/>
              </a:lnSpc>
              <a:spcBef>
                <a:spcPts val="500"/>
              </a:spcBef>
              <a:spcAft>
                <a:spcPts val="0"/>
              </a:spcAft>
              <a:buClr>
                <a:srgbClr val="E78842"/>
              </a:buClr>
              <a:buSzPts val="1400"/>
              <a:buChar char="‑"/>
              <a:defRPr/>
            </a:lvl4pPr>
            <a:lvl5pPr marL="2286000" lvl="4" indent="-317500" algn="l">
              <a:lnSpc>
                <a:spcPct val="150000"/>
              </a:lnSpc>
              <a:spcBef>
                <a:spcPts val="500"/>
              </a:spcBef>
              <a:spcAft>
                <a:spcPts val="0"/>
              </a:spcAft>
              <a:buClr>
                <a:srgbClr val="E78842"/>
              </a:buClr>
              <a:buSzPts val="14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7" name="Google Shape;97;p25"/>
          <p:cNvSpPr txBox="1">
            <a:spLocks noGrp="1"/>
          </p:cNvSpPr>
          <p:nvPr>
            <p:ph type="body" idx="2"/>
          </p:nvPr>
        </p:nvSpPr>
        <p:spPr>
          <a:xfrm>
            <a:off x="583096" y="1455492"/>
            <a:ext cx="5147144" cy="103981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E78842"/>
              </a:buClr>
              <a:buSzPts val="2000"/>
              <a:buNone/>
              <a:defRPr sz="2000">
                <a:solidFill>
                  <a:srgbClr val="E78842"/>
                </a:solidFill>
              </a:defRPr>
            </a:lvl1pPr>
            <a:lvl2pPr marL="914400" lvl="1" indent="-342900" algn="l">
              <a:lnSpc>
                <a:spcPct val="150000"/>
              </a:lnSpc>
              <a:spcBef>
                <a:spcPts val="500"/>
              </a:spcBef>
              <a:spcAft>
                <a:spcPts val="0"/>
              </a:spcAft>
              <a:buClr>
                <a:srgbClr val="006096"/>
              </a:buClr>
              <a:buSzPts val="1800"/>
              <a:buChar char="⁃"/>
              <a:defRPr/>
            </a:lvl2pPr>
            <a:lvl3pPr marL="1371600" lvl="2" indent="-342900" algn="l">
              <a:lnSpc>
                <a:spcPct val="150000"/>
              </a:lnSpc>
              <a:spcBef>
                <a:spcPts val="500"/>
              </a:spcBef>
              <a:spcAft>
                <a:spcPts val="0"/>
              </a:spcAft>
              <a:buClr>
                <a:srgbClr val="006096"/>
              </a:buClr>
              <a:buSzPts val="1800"/>
              <a:buChar char="‑"/>
              <a:defRPr/>
            </a:lvl3pPr>
            <a:lvl4pPr marL="1828800" lvl="3" indent="-342900" algn="l">
              <a:lnSpc>
                <a:spcPct val="150000"/>
              </a:lnSpc>
              <a:spcBef>
                <a:spcPts val="500"/>
              </a:spcBef>
              <a:spcAft>
                <a:spcPts val="0"/>
              </a:spcAft>
              <a:buClr>
                <a:srgbClr val="006096"/>
              </a:buClr>
              <a:buSzPts val="1800"/>
              <a:buChar char="‑"/>
              <a:defRPr/>
            </a:lvl4pPr>
            <a:lvl5pPr marL="2286000" lvl="4" indent="-342900" algn="l">
              <a:lnSpc>
                <a:spcPct val="150000"/>
              </a:lnSpc>
              <a:spcBef>
                <a:spcPts val="500"/>
              </a:spcBef>
              <a:spcAft>
                <a:spcPts val="0"/>
              </a:spcAft>
              <a:buClr>
                <a:srgbClr val="00609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8" name="Google Shape;98;p25"/>
          <p:cNvSpPr txBox="1">
            <a:spLocks noGrp="1"/>
          </p:cNvSpPr>
          <p:nvPr>
            <p:ph type="title"/>
          </p:nvPr>
        </p:nvSpPr>
        <p:spPr>
          <a:xfrm>
            <a:off x="583096" y="193501"/>
            <a:ext cx="11025808" cy="487536"/>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0069AA"/>
              </a:buClr>
              <a:buSzPts val="2000"/>
              <a:buFont typeface="Century Gothic"/>
              <a:buNone/>
              <a:defRPr sz="2000">
                <a:solidFill>
                  <a:srgbClr val="0069AA"/>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9" name="Google Shape;99;p25"/>
          <p:cNvSpPr txBox="1">
            <a:spLocks noGrp="1"/>
          </p:cNvSpPr>
          <p:nvPr>
            <p:ph type="ftr" idx="11"/>
          </p:nvPr>
        </p:nvSpPr>
        <p:spPr>
          <a:xfrm>
            <a:off x="583096" y="355924"/>
            <a:ext cx="4369904"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800">
                <a:solidFill>
                  <a:srgbClr val="0069AA"/>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0" name="Google Shape;100;p25"/>
          <p:cNvSpPr txBox="1">
            <a:spLocks noGrp="1"/>
          </p:cNvSpPr>
          <p:nvPr>
            <p:ph type="sldNum" idx="12"/>
          </p:nvPr>
        </p:nvSpPr>
        <p:spPr>
          <a:xfrm>
            <a:off x="11519452" y="414524"/>
            <a:ext cx="467277" cy="24637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800" b="0" i="0" u="none" strike="noStrike" cap="none">
                <a:solidFill>
                  <a:srgbClr val="0069AA"/>
                </a:solidFill>
                <a:latin typeface="Century Gothic"/>
                <a:ea typeface="Century Gothic"/>
                <a:cs typeface="Century Gothic"/>
                <a:sym typeface="Century Gothic"/>
              </a:defRPr>
            </a:lvl1pPr>
            <a:lvl2pPr marL="0" lvl="1" indent="0" algn="r">
              <a:spcBef>
                <a:spcPts val="0"/>
              </a:spcBef>
              <a:buNone/>
              <a:defRPr sz="800" b="0" i="0" u="none" strike="noStrike" cap="none">
                <a:solidFill>
                  <a:srgbClr val="0069AA"/>
                </a:solidFill>
                <a:latin typeface="Century Gothic"/>
                <a:ea typeface="Century Gothic"/>
                <a:cs typeface="Century Gothic"/>
                <a:sym typeface="Century Gothic"/>
              </a:defRPr>
            </a:lvl2pPr>
            <a:lvl3pPr marL="0" lvl="2" indent="0" algn="r">
              <a:spcBef>
                <a:spcPts val="0"/>
              </a:spcBef>
              <a:buNone/>
              <a:defRPr sz="800" b="0" i="0" u="none" strike="noStrike" cap="none">
                <a:solidFill>
                  <a:srgbClr val="0069AA"/>
                </a:solidFill>
                <a:latin typeface="Century Gothic"/>
                <a:ea typeface="Century Gothic"/>
                <a:cs typeface="Century Gothic"/>
                <a:sym typeface="Century Gothic"/>
              </a:defRPr>
            </a:lvl3pPr>
            <a:lvl4pPr marL="0" lvl="3" indent="0" algn="r">
              <a:spcBef>
                <a:spcPts val="0"/>
              </a:spcBef>
              <a:buNone/>
              <a:defRPr sz="800" b="0" i="0" u="none" strike="noStrike" cap="none">
                <a:solidFill>
                  <a:srgbClr val="0069AA"/>
                </a:solidFill>
                <a:latin typeface="Century Gothic"/>
                <a:ea typeface="Century Gothic"/>
                <a:cs typeface="Century Gothic"/>
                <a:sym typeface="Century Gothic"/>
              </a:defRPr>
            </a:lvl4pPr>
            <a:lvl5pPr marL="0" lvl="4" indent="0" algn="r">
              <a:spcBef>
                <a:spcPts val="0"/>
              </a:spcBef>
              <a:buNone/>
              <a:defRPr sz="800" b="0" i="0" u="none" strike="noStrike" cap="none">
                <a:solidFill>
                  <a:srgbClr val="0069AA"/>
                </a:solidFill>
                <a:latin typeface="Century Gothic"/>
                <a:ea typeface="Century Gothic"/>
                <a:cs typeface="Century Gothic"/>
                <a:sym typeface="Century Gothic"/>
              </a:defRPr>
            </a:lvl5pPr>
            <a:lvl6pPr marL="0" lvl="5" indent="0" algn="r">
              <a:spcBef>
                <a:spcPts val="0"/>
              </a:spcBef>
              <a:buNone/>
              <a:defRPr sz="800" b="0" i="0" u="none" strike="noStrike" cap="none">
                <a:solidFill>
                  <a:srgbClr val="0069AA"/>
                </a:solidFill>
                <a:latin typeface="Century Gothic"/>
                <a:ea typeface="Century Gothic"/>
                <a:cs typeface="Century Gothic"/>
                <a:sym typeface="Century Gothic"/>
              </a:defRPr>
            </a:lvl6pPr>
            <a:lvl7pPr marL="0" lvl="6" indent="0" algn="r">
              <a:spcBef>
                <a:spcPts val="0"/>
              </a:spcBef>
              <a:buNone/>
              <a:defRPr sz="800" b="0" i="0" u="none" strike="noStrike" cap="none">
                <a:solidFill>
                  <a:srgbClr val="0069AA"/>
                </a:solidFill>
                <a:latin typeface="Century Gothic"/>
                <a:ea typeface="Century Gothic"/>
                <a:cs typeface="Century Gothic"/>
                <a:sym typeface="Century Gothic"/>
              </a:defRPr>
            </a:lvl7pPr>
            <a:lvl8pPr marL="0" lvl="7" indent="0" algn="r">
              <a:spcBef>
                <a:spcPts val="0"/>
              </a:spcBef>
              <a:buNone/>
              <a:defRPr sz="800" b="0" i="0" u="none" strike="noStrike" cap="none">
                <a:solidFill>
                  <a:srgbClr val="0069AA"/>
                </a:solidFill>
                <a:latin typeface="Century Gothic"/>
                <a:ea typeface="Century Gothic"/>
                <a:cs typeface="Century Gothic"/>
                <a:sym typeface="Century Gothic"/>
              </a:defRPr>
            </a:lvl8pPr>
            <a:lvl9pPr marL="0" lvl="8" indent="0" algn="r">
              <a:spcBef>
                <a:spcPts val="0"/>
              </a:spcBef>
              <a:buNone/>
              <a:defRPr sz="800" b="0" i="0" u="none" strike="noStrike" cap="none">
                <a:solidFill>
                  <a:srgbClr val="0069A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fr-CA"/>
              <a:t>‹N°›</a:t>
            </a:fld>
            <a:endParaRPr/>
          </a:p>
        </p:txBody>
      </p:sp>
      <p:cxnSp>
        <p:nvCxnSpPr>
          <p:cNvPr id="101" name="Google Shape;101;p25"/>
          <p:cNvCxnSpPr/>
          <p:nvPr/>
        </p:nvCxnSpPr>
        <p:spPr>
          <a:xfrm>
            <a:off x="0" y="841124"/>
            <a:ext cx="12192000" cy="0"/>
          </a:xfrm>
          <a:prstGeom prst="straightConnector1">
            <a:avLst/>
          </a:prstGeom>
          <a:noFill/>
          <a:ln w="9525" cap="flat" cmpd="sng">
            <a:solidFill>
              <a:srgbClr val="E78842"/>
            </a:solidFill>
            <a:prstDash val="solid"/>
            <a:miter lim="800000"/>
            <a:headEnd type="none" w="sm" len="sm"/>
            <a:tailEnd type="none" w="sm" len="sm"/>
          </a:ln>
        </p:spPr>
      </p:cxnSp>
      <p:sp>
        <p:nvSpPr>
          <p:cNvPr id="102" name="Google Shape;102;p25"/>
          <p:cNvSpPr/>
          <p:nvPr/>
        </p:nvSpPr>
        <p:spPr>
          <a:xfrm>
            <a:off x="0" y="6519333"/>
            <a:ext cx="12192000" cy="338667"/>
          </a:xfrm>
          <a:prstGeom prst="rect">
            <a:avLst/>
          </a:prstGeom>
          <a:solidFill>
            <a:srgbClr val="0069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3" name="Google Shape;103;p25"/>
          <p:cNvSpPr/>
          <p:nvPr/>
        </p:nvSpPr>
        <p:spPr>
          <a:xfrm>
            <a:off x="11251850" y="1952149"/>
            <a:ext cx="358173" cy="82041"/>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4" name="Google Shape;104;p25"/>
          <p:cNvSpPr/>
          <p:nvPr/>
        </p:nvSpPr>
        <p:spPr>
          <a:xfrm>
            <a:off x="11251850" y="5228749"/>
            <a:ext cx="358173" cy="82041"/>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5" name="Google Shape;105;p25"/>
          <p:cNvSpPr>
            <a:spLocks noGrp="1"/>
          </p:cNvSpPr>
          <p:nvPr>
            <p:ph type="pic" idx="3"/>
          </p:nvPr>
        </p:nvSpPr>
        <p:spPr>
          <a:xfrm>
            <a:off x="-11747" y="2577345"/>
            <a:ext cx="5741987" cy="3599618"/>
          </a:xfrm>
          <a:prstGeom prst="rect">
            <a:avLst/>
          </a:prstGeom>
          <a:no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able des matières orange">
  <p:cSld name="Table des matières orange">
    <p:spTree>
      <p:nvGrpSpPr>
        <p:cNvPr id="1" name="Shape 27"/>
        <p:cNvGrpSpPr/>
        <p:nvPr/>
      </p:nvGrpSpPr>
      <p:grpSpPr>
        <a:xfrm>
          <a:off x="0" y="0"/>
          <a:ext cx="0" cy="0"/>
          <a:chOff x="0" y="0"/>
          <a:chExt cx="0" cy="0"/>
        </a:xfrm>
      </p:grpSpPr>
      <p:pic>
        <p:nvPicPr>
          <p:cNvPr id="28" name="Google Shape;28;p17"/>
          <p:cNvPicPr preferRelativeResize="0"/>
          <p:nvPr/>
        </p:nvPicPr>
        <p:blipFill rotWithShape="1">
          <a:blip r:embed="rId2">
            <a:alphaModFix/>
          </a:blip>
          <a:srcRect/>
          <a:stretch/>
        </p:blipFill>
        <p:spPr>
          <a:xfrm>
            <a:off x="6350" y="0"/>
            <a:ext cx="12179300" cy="6858000"/>
          </a:xfrm>
          <a:prstGeom prst="rect">
            <a:avLst/>
          </a:prstGeom>
          <a:noFill/>
          <a:ln>
            <a:noFill/>
          </a:ln>
        </p:spPr>
      </p:pic>
      <p:sp>
        <p:nvSpPr>
          <p:cNvPr id="29" name="Google Shape;29;p17"/>
          <p:cNvSpPr txBox="1">
            <a:spLocks noGrp="1"/>
          </p:cNvSpPr>
          <p:nvPr>
            <p:ph type="title"/>
          </p:nvPr>
        </p:nvSpPr>
        <p:spPr>
          <a:xfrm>
            <a:off x="487018" y="1388856"/>
            <a:ext cx="3687418"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500"/>
              <a:buFont typeface="Century Gothic"/>
              <a:buNone/>
              <a:defRPr sz="35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17"/>
          <p:cNvSpPr txBox="1">
            <a:spLocks noGrp="1"/>
          </p:cNvSpPr>
          <p:nvPr>
            <p:ph type="body" idx="1"/>
          </p:nvPr>
        </p:nvSpPr>
        <p:spPr>
          <a:xfrm>
            <a:off x="5955956" y="1388856"/>
            <a:ext cx="5749025" cy="5151091"/>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006096"/>
              </a:buClr>
              <a:buSzPts val="1800"/>
              <a:buNone/>
              <a:defRPr/>
            </a:lvl1pPr>
            <a:lvl2pPr marL="914400" lvl="1" indent="-342900" algn="l">
              <a:lnSpc>
                <a:spcPct val="150000"/>
              </a:lnSpc>
              <a:spcBef>
                <a:spcPts val="500"/>
              </a:spcBef>
              <a:spcAft>
                <a:spcPts val="0"/>
              </a:spcAft>
              <a:buClr>
                <a:srgbClr val="006096"/>
              </a:buClr>
              <a:buSzPts val="1800"/>
              <a:buChar char="⁃"/>
              <a:defRPr/>
            </a:lvl2pPr>
            <a:lvl3pPr marL="1371600" lvl="2" indent="-342900" algn="l">
              <a:lnSpc>
                <a:spcPct val="150000"/>
              </a:lnSpc>
              <a:spcBef>
                <a:spcPts val="500"/>
              </a:spcBef>
              <a:spcAft>
                <a:spcPts val="0"/>
              </a:spcAft>
              <a:buClr>
                <a:srgbClr val="006096"/>
              </a:buClr>
              <a:buSzPts val="1800"/>
              <a:buChar char="‑"/>
              <a:defRPr/>
            </a:lvl3pPr>
            <a:lvl4pPr marL="1828800" lvl="3" indent="-342900" algn="l">
              <a:lnSpc>
                <a:spcPct val="150000"/>
              </a:lnSpc>
              <a:spcBef>
                <a:spcPts val="500"/>
              </a:spcBef>
              <a:spcAft>
                <a:spcPts val="0"/>
              </a:spcAft>
              <a:buClr>
                <a:srgbClr val="006096"/>
              </a:buClr>
              <a:buSzPts val="1800"/>
              <a:buChar char="‑"/>
              <a:defRPr/>
            </a:lvl4pPr>
            <a:lvl5pPr marL="2286000" lvl="4" indent="-342900" algn="l">
              <a:lnSpc>
                <a:spcPct val="150000"/>
              </a:lnSpc>
              <a:spcBef>
                <a:spcPts val="500"/>
              </a:spcBef>
              <a:spcAft>
                <a:spcPts val="0"/>
              </a:spcAft>
              <a:buClr>
                <a:srgbClr val="00609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17"/>
          <p:cNvSpPr txBox="1">
            <a:spLocks noGrp="1"/>
          </p:cNvSpPr>
          <p:nvPr>
            <p:ph type="body" idx="2"/>
          </p:nvPr>
        </p:nvSpPr>
        <p:spPr>
          <a:xfrm>
            <a:off x="4843848" y="1388856"/>
            <a:ext cx="889687" cy="5151091"/>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006096"/>
              </a:buClr>
              <a:buSzPts val="1800"/>
              <a:buNone/>
              <a:defRPr/>
            </a:lvl1pPr>
            <a:lvl2pPr marL="914400" lvl="1" indent="-342900" algn="l">
              <a:lnSpc>
                <a:spcPct val="150000"/>
              </a:lnSpc>
              <a:spcBef>
                <a:spcPts val="500"/>
              </a:spcBef>
              <a:spcAft>
                <a:spcPts val="0"/>
              </a:spcAft>
              <a:buClr>
                <a:srgbClr val="006096"/>
              </a:buClr>
              <a:buSzPts val="1800"/>
              <a:buChar char="⁃"/>
              <a:defRPr/>
            </a:lvl2pPr>
            <a:lvl3pPr marL="1371600" lvl="2" indent="-342900" algn="l">
              <a:lnSpc>
                <a:spcPct val="150000"/>
              </a:lnSpc>
              <a:spcBef>
                <a:spcPts val="500"/>
              </a:spcBef>
              <a:spcAft>
                <a:spcPts val="0"/>
              </a:spcAft>
              <a:buClr>
                <a:srgbClr val="006096"/>
              </a:buClr>
              <a:buSzPts val="1800"/>
              <a:buChar char="‑"/>
              <a:defRPr/>
            </a:lvl3pPr>
            <a:lvl4pPr marL="1828800" lvl="3" indent="-342900" algn="l">
              <a:lnSpc>
                <a:spcPct val="150000"/>
              </a:lnSpc>
              <a:spcBef>
                <a:spcPts val="500"/>
              </a:spcBef>
              <a:spcAft>
                <a:spcPts val="0"/>
              </a:spcAft>
              <a:buClr>
                <a:srgbClr val="006096"/>
              </a:buClr>
              <a:buSzPts val="1800"/>
              <a:buChar char="‑"/>
              <a:defRPr/>
            </a:lvl4pPr>
            <a:lvl5pPr marL="2286000" lvl="4" indent="-342900" algn="l">
              <a:lnSpc>
                <a:spcPct val="150000"/>
              </a:lnSpc>
              <a:spcBef>
                <a:spcPts val="500"/>
              </a:spcBef>
              <a:spcAft>
                <a:spcPts val="0"/>
              </a:spcAft>
              <a:buClr>
                <a:srgbClr val="00609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17"/>
          <p:cNvSpPr/>
          <p:nvPr/>
        </p:nvSpPr>
        <p:spPr>
          <a:xfrm>
            <a:off x="599090" y="1007269"/>
            <a:ext cx="358173" cy="82040"/>
          </a:xfrm>
          <a:prstGeom prst="rect">
            <a:avLst/>
          </a:prstGeom>
          <a:solidFill>
            <a:srgbClr val="0069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de section">
  <p:cSld name="Titre de section">
    <p:spTree>
      <p:nvGrpSpPr>
        <p:cNvPr id="1" name="Shape 33"/>
        <p:cNvGrpSpPr/>
        <p:nvPr/>
      </p:nvGrpSpPr>
      <p:grpSpPr>
        <a:xfrm>
          <a:off x="0" y="0"/>
          <a:ext cx="0" cy="0"/>
          <a:chOff x="0" y="0"/>
          <a:chExt cx="0" cy="0"/>
        </a:xfrm>
      </p:grpSpPr>
      <p:pic>
        <p:nvPicPr>
          <p:cNvPr id="34" name="Google Shape;34;p18"/>
          <p:cNvPicPr preferRelativeResize="0"/>
          <p:nvPr/>
        </p:nvPicPr>
        <p:blipFill rotWithShape="1">
          <a:blip r:embed="rId2">
            <a:alphaModFix/>
          </a:blip>
          <a:srcRect/>
          <a:stretch/>
        </p:blipFill>
        <p:spPr>
          <a:xfrm>
            <a:off x="6350" y="0"/>
            <a:ext cx="12179300" cy="6858000"/>
          </a:xfrm>
          <a:prstGeom prst="rect">
            <a:avLst/>
          </a:prstGeom>
          <a:noFill/>
          <a:ln>
            <a:noFill/>
          </a:ln>
        </p:spPr>
      </p:pic>
      <p:sp>
        <p:nvSpPr>
          <p:cNvPr id="35" name="Google Shape;35;p18"/>
          <p:cNvSpPr txBox="1">
            <a:spLocks noGrp="1"/>
          </p:cNvSpPr>
          <p:nvPr>
            <p:ph type="title"/>
          </p:nvPr>
        </p:nvSpPr>
        <p:spPr>
          <a:xfrm>
            <a:off x="831850" y="2126975"/>
            <a:ext cx="10515600" cy="203752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rgbClr val="E78842"/>
              </a:buClr>
              <a:buSzPts val="6000"/>
              <a:buFont typeface="Century Gothic"/>
              <a:buNone/>
              <a:defRPr sz="6000" b="1" i="0">
                <a:solidFill>
                  <a:srgbClr val="E78842"/>
                </a:solidFill>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18"/>
          <p:cNvSpPr txBox="1">
            <a:spLocks noGrp="1"/>
          </p:cNvSpPr>
          <p:nvPr>
            <p:ph type="body" idx="1"/>
          </p:nvPr>
        </p:nvSpPr>
        <p:spPr>
          <a:xfrm>
            <a:off x="831850" y="4340985"/>
            <a:ext cx="525145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chemeClr val="lt1"/>
              </a:buClr>
              <a:buSzPts val="2400"/>
              <a:buNone/>
              <a:defRPr sz="2400">
                <a:solidFill>
                  <a:schemeClr val="lt1"/>
                </a:solidFill>
              </a:defRPr>
            </a:lvl1pPr>
            <a:lvl2pPr marL="914400" lvl="1" indent="-228600" algn="l">
              <a:lnSpc>
                <a:spcPct val="150000"/>
              </a:lnSpc>
              <a:spcBef>
                <a:spcPts val="500"/>
              </a:spcBef>
              <a:spcAft>
                <a:spcPts val="0"/>
              </a:spcAft>
              <a:buClr>
                <a:srgbClr val="888888"/>
              </a:buClr>
              <a:buSzPts val="2000"/>
              <a:buNone/>
              <a:defRPr sz="2000">
                <a:solidFill>
                  <a:srgbClr val="888888"/>
                </a:solidFill>
              </a:defRPr>
            </a:lvl2pPr>
            <a:lvl3pPr marL="1371600" lvl="2" indent="-228600" algn="l">
              <a:lnSpc>
                <a:spcPct val="150000"/>
              </a:lnSpc>
              <a:spcBef>
                <a:spcPts val="500"/>
              </a:spcBef>
              <a:spcAft>
                <a:spcPts val="0"/>
              </a:spcAft>
              <a:buClr>
                <a:srgbClr val="888888"/>
              </a:buClr>
              <a:buSzPts val="1800"/>
              <a:buNone/>
              <a:defRPr sz="1800">
                <a:solidFill>
                  <a:srgbClr val="888888"/>
                </a:solidFill>
              </a:defRPr>
            </a:lvl3pPr>
            <a:lvl4pPr marL="1828800" lvl="3" indent="-228600" algn="l">
              <a:lnSpc>
                <a:spcPct val="150000"/>
              </a:lnSpc>
              <a:spcBef>
                <a:spcPts val="500"/>
              </a:spcBef>
              <a:spcAft>
                <a:spcPts val="0"/>
              </a:spcAft>
              <a:buClr>
                <a:srgbClr val="888888"/>
              </a:buClr>
              <a:buSzPts val="1600"/>
              <a:buNone/>
              <a:defRPr sz="1600">
                <a:solidFill>
                  <a:srgbClr val="888888"/>
                </a:solidFill>
              </a:defRPr>
            </a:lvl4pPr>
            <a:lvl5pPr marL="2286000" lvl="4" indent="-228600" algn="l">
              <a:lnSpc>
                <a:spcPct val="15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exte+image">
  <p:cSld name="Texte+image">
    <p:spTree>
      <p:nvGrpSpPr>
        <p:cNvPr id="1" name="Shape 37"/>
        <p:cNvGrpSpPr/>
        <p:nvPr/>
      </p:nvGrpSpPr>
      <p:grpSpPr>
        <a:xfrm>
          <a:off x="0" y="0"/>
          <a:ext cx="0" cy="0"/>
          <a:chOff x="0" y="0"/>
          <a:chExt cx="0" cy="0"/>
        </a:xfrm>
      </p:grpSpPr>
      <p:sp>
        <p:nvSpPr>
          <p:cNvPr id="38" name="Google Shape;38;p19"/>
          <p:cNvSpPr txBox="1">
            <a:spLocks noGrp="1"/>
          </p:cNvSpPr>
          <p:nvPr>
            <p:ph type="title"/>
          </p:nvPr>
        </p:nvSpPr>
        <p:spPr>
          <a:xfrm>
            <a:off x="583096" y="193501"/>
            <a:ext cx="11025808" cy="487536"/>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E78842"/>
              </a:buClr>
              <a:buSzPts val="2000"/>
              <a:buFont typeface="Century Gothic"/>
              <a:buNone/>
              <a:defRPr sz="2000">
                <a:solidFill>
                  <a:srgbClr val="E7884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19"/>
          <p:cNvSpPr txBox="1">
            <a:spLocks noGrp="1"/>
          </p:cNvSpPr>
          <p:nvPr>
            <p:ph type="body" idx="1"/>
          </p:nvPr>
        </p:nvSpPr>
        <p:spPr>
          <a:xfrm>
            <a:off x="583096" y="2730843"/>
            <a:ext cx="5436704" cy="3446120"/>
          </a:xfrm>
          <a:prstGeom prst="rect">
            <a:avLst/>
          </a:prstGeom>
          <a:noFill/>
          <a:ln>
            <a:noFill/>
          </a:ln>
        </p:spPr>
        <p:txBody>
          <a:bodyPr spcFirstLastPara="1" wrap="square" lIns="91425" tIns="45700" rIns="91425" bIns="45700" anchor="b" anchorCtr="0">
            <a:normAutofit/>
          </a:bodyPr>
          <a:lstStyle>
            <a:lvl1pPr marL="457200" lvl="0" indent="-228600" algn="l">
              <a:lnSpc>
                <a:spcPct val="150000"/>
              </a:lnSpc>
              <a:spcBef>
                <a:spcPts val="1000"/>
              </a:spcBef>
              <a:spcAft>
                <a:spcPts val="0"/>
              </a:spcAft>
              <a:buClr>
                <a:srgbClr val="006096"/>
              </a:buClr>
              <a:buSzPts val="1800"/>
              <a:buNone/>
              <a:defRPr/>
            </a:lvl1pPr>
            <a:lvl2pPr marL="914400" lvl="1" indent="-330200" algn="l">
              <a:lnSpc>
                <a:spcPct val="150000"/>
              </a:lnSpc>
              <a:spcBef>
                <a:spcPts val="500"/>
              </a:spcBef>
              <a:spcAft>
                <a:spcPts val="0"/>
              </a:spcAft>
              <a:buClr>
                <a:srgbClr val="E78842"/>
              </a:buClr>
              <a:buSzPts val="1600"/>
              <a:buChar char="⁃"/>
              <a:defRPr/>
            </a:lvl2pPr>
            <a:lvl3pPr marL="1371600" lvl="2" indent="-317500" algn="l">
              <a:lnSpc>
                <a:spcPct val="150000"/>
              </a:lnSpc>
              <a:spcBef>
                <a:spcPts val="500"/>
              </a:spcBef>
              <a:spcAft>
                <a:spcPts val="0"/>
              </a:spcAft>
              <a:buClr>
                <a:srgbClr val="E78842"/>
              </a:buClr>
              <a:buSzPts val="1400"/>
              <a:buChar char="‑"/>
              <a:defRPr/>
            </a:lvl3pPr>
            <a:lvl4pPr marL="1828800" lvl="3" indent="-317500" algn="l">
              <a:lnSpc>
                <a:spcPct val="150000"/>
              </a:lnSpc>
              <a:spcBef>
                <a:spcPts val="500"/>
              </a:spcBef>
              <a:spcAft>
                <a:spcPts val="0"/>
              </a:spcAft>
              <a:buClr>
                <a:srgbClr val="E78842"/>
              </a:buClr>
              <a:buSzPts val="1400"/>
              <a:buChar char="‑"/>
              <a:defRPr/>
            </a:lvl4pPr>
            <a:lvl5pPr marL="2286000" lvl="4" indent="-317500" algn="l">
              <a:lnSpc>
                <a:spcPct val="150000"/>
              </a:lnSpc>
              <a:spcBef>
                <a:spcPts val="500"/>
              </a:spcBef>
              <a:spcAft>
                <a:spcPts val="0"/>
              </a:spcAft>
              <a:buClr>
                <a:srgbClr val="E78842"/>
              </a:buClr>
              <a:buSzPts val="14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9"/>
          <p:cNvSpPr txBox="1">
            <a:spLocks noGrp="1"/>
          </p:cNvSpPr>
          <p:nvPr>
            <p:ph type="ftr" idx="11"/>
          </p:nvPr>
        </p:nvSpPr>
        <p:spPr>
          <a:xfrm>
            <a:off x="583096" y="355924"/>
            <a:ext cx="4369904"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800">
                <a:solidFill>
                  <a:srgbClr val="0069AA"/>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19"/>
          <p:cNvSpPr txBox="1">
            <a:spLocks noGrp="1"/>
          </p:cNvSpPr>
          <p:nvPr>
            <p:ph type="sldNum" idx="12"/>
          </p:nvPr>
        </p:nvSpPr>
        <p:spPr>
          <a:xfrm>
            <a:off x="11519452" y="414524"/>
            <a:ext cx="467277" cy="24637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800" b="0" i="0" u="none" strike="noStrike" cap="none">
                <a:solidFill>
                  <a:srgbClr val="0069AA"/>
                </a:solidFill>
                <a:latin typeface="Century Gothic"/>
                <a:ea typeface="Century Gothic"/>
                <a:cs typeface="Century Gothic"/>
                <a:sym typeface="Century Gothic"/>
              </a:defRPr>
            </a:lvl1pPr>
            <a:lvl2pPr marL="0" lvl="1" indent="0" algn="r">
              <a:spcBef>
                <a:spcPts val="0"/>
              </a:spcBef>
              <a:buNone/>
              <a:defRPr sz="800" b="0" i="0" u="none" strike="noStrike" cap="none">
                <a:solidFill>
                  <a:srgbClr val="0069AA"/>
                </a:solidFill>
                <a:latin typeface="Century Gothic"/>
                <a:ea typeface="Century Gothic"/>
                <a:cs typeface="Century Gothic"/>
                <a:sym typeface="Century Gothic"/>
              </a:defRPr>
            </a:lvl2pPr>
            <a:lvl3pPr marL="0" lvl="2" indent="0" algn="r">
              <a:spcBef>
                <a:spcPts val="0"/>
              </a:spcBef>
              <a:buNone/>
              <a:defRPr sz="800" b="0" i="0" u="none" strike="noStrike" cap="none">
                <a:solidFill>
                  <a:srgbClr val="0069AA"/>
                </a:solidFill>
                <a:latin typeface="Century Gothic"/>
                <a:ea typeface="Century Gothic"/>
                <a:cs typeface="Century Gothic"/>
                <a:sym typeface="Century Gothic"/>
              </a:defRPr>
            </a:lvl3pPr>
            <a:lvl4pPr marL="0" lvl="3" indent="0" algn="r">
              <a:spcBef>
                <a:spcPts val="0"/>
              </a:spcBef>
              <a:buNone/>
              <a:defRPr sz="800" b="0" i="0" u="none" strike="noStrike" cap="none">
                <a:solidFill>
                  <a:srgbClr val="0069AA"/>
                </a:solidFill>
                <a:latin typeface="Century Gothic"/>
                <a:ea typeface="Century Gothic"/>
                <a:cs typeface="Century Gothic"/>
                <a:sym typeface="Century Gothic"/>
              </a:defRPr>
            </a:lvl4pPr>
            <a:lvl5pPr marL="0" lvl="4" indent="0" algn="r">
              <a:spcBef>
                <a:spcPts val="0"/>
              </a:spcBef>
              <a:buNone/>
              <a:defRPr sz="800" b="0" i="0" u="none" strike="noStrike" cap="none">
                <a:solidFill>
                  <a:srgbClr val="0069AA"/>
                </a:solidFill>
                <a:latin typeface="Century Gothic"/>
                <a:ea typeface="Century Gothic"/>
                <a:cs typeface="Century Gothic"/>
                <a:sym typeface="Century Gothic"/>
              </a:defRPr>
            </a:lvl5pPr>
            <a:lvl6pPr marL="0" lvl="5" indent="0" algn="r">
              <a:spcBef>
                <a:spcPts val="0"/>
              </a:spcBef>
              <a:buNone/>
              <a:defRPr sz="800" b="0" i="0" u="none" strike="noStrike" cap="none">
                <a:solidFill>
                  <a:srgbClr val="0069AA"/>
                </a:solidFill>
                <a:latin typeface="Century Gothic"/>
                <a:ea typeface="Century Gothic"/>
                <a:cs typeface="Century Gothic"/>
                <a:sym typeface="Century Gothic"/>
              </a:defRPr>
            </a:lvl6pPr>
            <a:lvl7pPr marL="0" lvl="6" indent="0" algn="r">
              <a:spcBef>
                <a:spcPts val="0"/>
              </a:spcBef>
              <a:buNone/>
              <a:defRPr sz="800" b="0" i="0" u="none" strike="noStrike" cap="none">
                <a:solidFill>
                  <a:srgbClr val="0069AA"/>
                </a:solidFill>
                <a:latin typeface="Century Gothic"/>
                <a:ea typeface="Century Gothic"/>
                <a:cs typeface="Century Gothic"/>
                <a:sym typeface="Century Gothic"/>
              </a:defRPr>
            </a:lvl7pPr>
            <a:lvl8pPr marL="0" lvl="7" indent="0" algn="r">
              <a:spcBef>
                <a:spcPts val="0"/>
              </a:spcBef>
              <a:buNone/>
              <a:defRPr sz="800" b="0" i="0" u="none" strike="noStrike" cap="none">
                <a:solidFill>
                  <a:srgbClr val="0069AA"/>
                </a:solidFill>
                <a:latin typeface="Century Gothic"/>
                <a:ea typeface="Century Gothic"/>
                <a:cs typeface="Century Gothic"/>
                <a:sym typeface="Century Gothic"/>
              </a:defRPr>
            </a:lvl8pPr>
            <a:lvl9pPr marL="0" lvl="8" indent="0" algn="r">
              <a:spcBef>
                <a:spcPts val="0"/>
              </a:spcBef>
              <a:buNone/>
              <a:defRPr sz="800" b="0" i="0" u="none" strike="noStrike" cap="none">
                <a:solidFill>
                  <a:srgbClr val="0069A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fr-CA"/>
              <a:t>‹N°›</a:t>
            </a:fld>
            <a:endParaRPr/>
          </a:p>
        </p:txBody>
      </p:sp>
      <p:sp>
        <p:nvSpPr>
          <p:cNvPr id="42" name="Google Shape;42;p19"/>
          <p:cNvSpPr>
            <a:spLocks noGrp="1"/>
          </p:cNvSpPr>
          <p:nvPr>
            <p:ph type="pic" idx="2"/>
          </p:nvPr>
        </p:nvSpPr>
        <p:spPr>
          <a:xfrm>
            <a:off x="6450013" y="1359244"/>
            <a:ext cx="5741987" cy="4817719"/>
          </a:xfrm>
          <a:prstGeom prst="rect">
            <a:avLst/>
          </a:prstGeom>
          <a:noFill/>
          <a:ln>
            <a:noFill/>
          </a:ln>
        </p:spPr>
      </p:sp>
      <p:cxnSp>
        <p:nvCxnSpPr>
          <p:cNvPr id="43" name="Google Shape;43;p19"/>
          <p:cNvCxnSpPr/>
          <p:nvPr/>
        </p:nvCxnSpPr>
        <p:spPr>
          <a:xfrm>
            <a:off x="0" y="841124"/>
            <a:ext cx="12192000" cy="0"/>
          </a:xfrm>
          <a:prstGeom prst="straightConnector1">
            <a:avLst/>
          </a:prstGeom>
          <a:noFill/>
          <a:ln w="9525" cap="flat" cmpd="sng">
            <a:solidFill>
              <a:srgbClr val="E78842"/>
            </a:solidFill>
            <a:prstDash val="solid"/>
            <a:miter lim="800000"/>
            <a:headEnd type="none" w="sm" len="sm"/>
            <a:tailEnd type="none" w="sm" len="sm"/>
          </a:ln>
        </p:spPr>
      </p:cxnSp>
      <p:sp>
        <p:nvSpPr>
          <p:cNvPr id="44" name="Google Shape;44;p19"/>
          <p:cNvSpPr txBox="1">
            <a:spLocks noGrp="1"/>
          </p:cNvSpPr>
          <p:nvPr>
            <p:ph type="body" idx="3"/>
          </p:nvPr>
        </p:nvSpPr>
        <p:spPr>
          <a:xfrm>
            <a:off x="583096" y="1455492"/>
            <a:ext cx="5436704" cy="103981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006096"/>
              </a:buClr>
              <a:buSzPts val="2000"/>
              <a:buNone/>
              <a:defRPr sz="2000"/>
            </a:lvl1pPr>
            <a:lvl2pPr marL="914400" lvl="1" indent="-342900" algn="l">
              <a:lnSpc>
                <a:spcPct val="150000"/>
              </a:lnSpc>
              <a:spcBef>
                <a:spcPts val="500"/>
              </a:spcBef>
              <a:spcAft>
                <a:spcPts val="0"/>
              </a:spcAft>
              <a:buClr>
                <a:srgbClr val="006096"/>
              </a:buClr>
              <a:buSzPts val="1800"/>
              <a:buChar char="⁃"/>
              <a:defRPr/>
            </a:lvl2pPr>
            <a:lvl3pPr marL="1371600" lvl="2" indent="-342900" algn="l">
              <a:lnSpc>
                <a:spcPct val="150000"/>
              </a:lnSpc>
              <a:spcBef>
                <a:spcPts val="500"/>
              </a:spcBef>
              <a:spcAft>
                <a:spcPts val="0"/>
              </a:spcAft>
              <a:buClr>
                <a:srgbClr val="006096"/>
              </a:buClr>
              <a:buSzPts val="1800"/>
              <a:buChar char="‑"/>
              <a:defRPr/>
            </a:lvl3pPr>
            <a:lvl4pPr marL="1828800" lvl="3" indent="-342900" algn="l">
              <a:lnSpc>
                <a:spcPct val="150000"/>
              </a:lnSpc>
              <a:spcBef>
                <a:spcPts val="500"/>
              </a:spcBef>
              <a:spcAft>
                <a:spcPts val="0"/>
              </a:spcAft>
              <a:buClr>
                <a:srgbClr val="006096"/>
              </a:buClr>
              <a:buSzPts val="1800"/>
              <a:buChar char="‑"/>
              <a:defRPr/>
            </a:lvl4pPr>
            <a:lvl5pPr marL="2286000" lvl="4" indent="-342900" algn="l">
              <a:lnSpc>
                <a:spcPct val="150000"/>
              </a:lnSpc>
              <a:spcBef>
                <a:spcPts val="500"/>
              </a:spcBef>
              <a:spcAft>
                <a:spcPts val="0"/>
              </a:spcAft>
              <a:buClr>
                <a:srgbClr val="00609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19"/>
          <p:cNvSpPr/>
          <p:nvPr/>
        </p:nvSpPr>
        <p:spPr>
          <a:xfrm>
            <a:off x="0" y="6519333"/>
            <a:ext cx="12192000" cy="338667"/>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mage+texte">
  <p:cSld name="Image+texte">
    <p:spTree>
      <p:nvGrpSpPr>
        <p:cNvPr id="1" name="Shape 46"/>
        <p:cNvGrpSpPr/>
        <p:nvPr/>
      </p:nvGrpSpPr>
      <p:grpSpPr>
        <a:xfrm>
          <a:off x="0" y="0"/>
          <a:ext cx="0" cy="0"/>
          <a:chOff x="0" y="0"/>
          <a:chExt cx="0" cy="0"/>
        </a:xfrm>
      </p:grpSpPr>
      <p:sp>
        <p:nvSpPr>
          <p:cNvPr id="47" name="Google Shape;47;p20"/>
          <p:cNvSpPr txBox="1">
            <a:spLocks noGrp="1"/>
          </p:cNvSpPr>
          <p:nvPr>
            <p:ph type="title"/>
          </p:nvPr>
        </p:nvSpPr>
        <p:spPr>
          <a:xfrm>
            <a:off x="583096" y="193501"/>
            <a:ext cx="11025808" cy="487536"/>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0069AA"/>
              </a:buClr>
              <a:buSzPts val="2000"/>
              <a:buFont typeface="Century Gothic"/>
              <a:buNone/>
              <a:defRPr sz="2000">
                <a:solidFill>
                  <a:srgbClr val="0069AA"/>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20"/>
          <p:cNvSpPr txBox="1">
            <a:spLocks noGrp="1"/>
          </p:cNvSpPr>
          <p:nvPr>
            <p:ph type="body" idx="1"/>
          </p:nvPr>
        </p:nvSpPr>
        <p:spPr>
          <a:xfrm>
            <a:off x="6096000" y="2730843"/>
            <a:ext cx="5436704" cy="3446120"/>
          </a:xfrm>
          <a:prstGeom prst="rect">
            <a:avLst/>
          </a:prstGeom>
          <a:noFill/>
          <a:ln>
            <a:noFill/>
          </a:ln>
        </p:spPr>
        <p:txBody>
          <a:bodyPr spcFirstLastPara="1" wrap="square" lIns="91425" tIns="45700" rIns="91425" bIns="45700" anchor="b" anchorCtr="0">
            <a:normAutofit/>
          </a:bodyPr>
          <a:lstStyle>
            <a:lvl1pPr marL="457200" lvl="0" indent="-228600" algn="l">
              <a:lnSpc>
                <a:spcPct val="150000"/>
              </a:lnSpc>
              <a:spcBef>
                <a:spcPts val="1000"/>
              </a:spcBef>
              <a:spcAft>
                <a:spcPts val="0"/>
              </a:spcAft>
              <a:buClr>
                <a:srgbClr val="006096"/>
              </a:buClr>
              <a:buSzPts val="1800"/>
              <a:buNone/>
              <a:defRPr/>
            </a:lvl1pPr>
            <a:lvl2pPr marL="914400" lvl="1" indent="-330200" algn="l">
              <a:lnSpc>
                <a:spcPct val="150000"/>
              </a:lnSpc>
              <a:spcBef>
                <a:spcPts val="500"/>
              </a:spcBef>
              <a:spcAft>
                <a:spcPts val="0"/>
              </a:spcAft>
              <a:buClr>
                <a:srgbClr val="E78842"/>
              </a:buClr>
              <a:buSzPts val="1600"/>
              <a:buChar char="⁃"/>
              <a:defRPr/>
            </a:lvl2pPr>
            <a:lvl3pPr marL="1371600" lvl="2" indent="-317500" algn="l">
              <a:lnSpc>
                <a:spcPct val="150000"/>
              </a:lnSpc>
              <a:spcBef>
                <a:spcPts val="500"/>
              </a:spcBef>
              <a:spcAft>
                <a:spcPts val="0"/>
              </a:spcAft>
              <a:buClr>
                <a:srgbClr val="E78842"/>
              </a:buClr>
              <a:buSzPts val="1400"/>
              <a:buChar char="‑"/>
              <a:defRPr/>
            </a:lvl3pPr>
            <a:lvl4pPr marL="1828800" lvl="3" indent="-317500" algn="l">
              <a:lnSpc>
                <a:spcPct val="150000"/>
              </a:lnSpc>
              <a:spcBef>
                <a:spcPts val="500"/>
              </a:spcBef>
              <a:spcAft>
                <a:spcPts val="0"/>
              </a:spcAft>
              <a:buClr>
                <a:srgbClr val="E78842"/>
              </a:buClr>
              <a:buSzPts val="1400"/>
              <a:buChar char="‑"/>
              <a:defRPr/>
            </a:lvl4pPr>
            <a:lvl5pPr marL="2286000" lvl="4" indent="-317500" algn="l">
              <a:lnSpc>
                <a:spcPct val="150000"/>
              </a:lnSpc>
              <a:spcBef>
                <a:spcPts val="500"/>
              </a:spcBef>
              <a:spcAft>
                <a:spcPts val="0"/>
              </a:spcAft>
              <a:buClr>
                <a:srgbClr val="E78842"/>
              </a:buClr>
              <a:buSzPts val="14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20"/>
          <p:cNvSpPr txBox="1">
            <a:spLocks noGrp="1"/>
          </p:cNvSpPr>
          <p:nvPr>
            <p:ph type="ftr" idx="11"/>
          </p:nvPr>
        </p:nvSpPr>
        <p:spPr>
          <a:xfrm>
            <a:off x="583096" y="355924"/>
            <a:ext cx="4369904"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800">
                <a:solidFill>
                  <a:srgbClr val="0069AA"/>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20"/>
          <p:cNvSpPr txBox="1">
            <a:spLocks noGrp="1"/>
          </p:cNvSpPr>
          <p:nvPr>
            <p:ph type="sldNum" idx="12"/>
          </p:nvPr>
        </p:nvSpPr>
        <p:spPr>
          <a:xfrm>
            <a:off x="11519452" y="414524"/>
            <a:ext cx="467277" cy="24637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800" b="0" i="0" u="none" strike="noStrike" cap="none">
                <a:solidFill>
                  <a:srgbClr val="0069AA"/>
                </a:solidFill>
                <a:latin typeface="Century Gothic"/>
                <a:ea typeface="Century Gothic"/>
                <a:cs typeface="Century Gothic"/>
                <a:sym typeface="Century Gothic"/>
              </a:defRPr>
            </a:lvl1pPr>
            <a:lvl2pPr marL="0" lvl="1" indent="0" algn="r">
              <a:spcBef>
                <a:spcPts val="0"/>
              </a:spcBef>
              <a:buNone/>
              <a:defRPr sz="800" b="0" i="0" u="none" strike="noStrike" cap="none">
                <a:solidFill>
                  <a:srgbClr val="0069AA"/>
                </a:solidFill>
                <a:latin typeface="Century Gothic"/>
                <a:ea typeface="Century Gothic"/>
                <a:cs typeface="Century Gothic"/>
                <a:sym typeface="Century Gothic"/>
              </a:defRPr>
            </a:lvl2pPr>
            <a:lvl3pPr marL="0" lvl="2" indent="0" algn="r">
              <a:spcBef>
                <a:spcPts val="0"/>
              </a:spcBef>
              <a:buNone/>
              <a:defRPr sz="800" b="0" i="0" u="none" strike="noStrike" cap="none">
                <a:solidFill>
                  <a:srgbClr val="0069AA"/>
                </a:solidFill>
                <a:latin typeface="Century Gothic"/>
                <a:ea typeface="Century Gothic"/>
                <a:cs typeface="Century Gothic"/>
                <a:sym typeface="Century Gothic"/>
              </a:defRPr>
            </a:lvl3pPr>
            <a:lvl4pPr marL="0" lvl="3" indent="0" algn="r">
              <a:spcBef>
                <a:spcPts val="0"/>
              </a:spcBef>
              <a:buNone/>
              <a:defRPr sz="800" b="0" i="0" u="none" strike="noStrike" cap="none">
                <a:solidFill>
                  <a:srgbClr val="0069AA"/>
                </a:solidFill>
                <a:latin typeface="Century Gothic"/>
                <a:ea typeface="Century Gothic"/>
                <a:cs typeface="Century Gothic"/>
                <a:sym typeface="Century Gothic"/>
              </a:defRPr>
            </a:lvl4pPr>
            <a:lvl5pPr marL="0" lvl="4" indent="0" algn="r">
              <a:spcBef>
                <a:spcPts val="0"/>
              </a:spcBef>
              <a:buNone/>
              <a:defRPr sz="800" b="0" i="0" u="none" strike="noStrike" cap="none">
                <a:solidFill>
                  <a:srgbClr val="0069AA"/>
                </a:solidFill>
                <a:latin typeface="Century Gothic"/>
                <a:ea typeface="Century Gothic"/>
                <a:cs typeface="Century Gothic"/>
                <a:sym typeface="Century Gothic"/>
              </a:defRPr>
            </a:lvl5pPr>
            <a:lvl6pPr marL="0" lvl="5" indent="0" algn="r">
              <a:spcBef>
                <a:spcPts val="0"/>
              </a:spcBef>
              <a:buNone/>
              <a:defRPr sz="800" b="0" i="0" u="none" strike="noStrike" cap="none">
                <a:solidFill>
                  <a:srgbClr val="0069AA"/>
                </a:solidFill>
                <a:latin typeface="Century Gothic"/>
                <a:ea typeface="Century Gothic"/>
                <a:cs typeface="Century Gothic"/>
                <a:sym typeface="Century Gothic"/>
              </a:defRPr>
            </a:lvl6pPr>
            <a:lvl7pPr marL="0" lvl="6" indent="0" algn="r">
              <a:spcBef>
                <a:spcPts val="0"/>
              </a:spcBef>
              <a:buNone/>
              <a:defRPr sz="800" b="0" i="0" u="none" strike="noStrike" cap="none">
                <a:solidFill>
                  <a:srgbClr val="0069AA"/>
                </a:solidFill>
                <a:latin typeface="Century Gothic"/>
                <a:ea typeface="Century Gothic"/>
                <a:cs typeface="Century Gothic"/>
                <a:sym typeface="Century Gothic"/>
              </a:defRPr>
            </a:lvl7pPr>
            <a:lvl8pPr marL="0" lvl="7" indent="0" algn="r">
              <a:spcBef>
                <a:spcPts val="0"/>
              </a:spcBef>
              <a:buNone/>
              <a:defRPr sz="800" b="0" i="0" u="none" strike="noStrike" cap="none">
                <a:solidFill>
                  <a:srgbClr val="0069AA"/>
                </a:solidFill>
                <a:latin typeface="Century Gothic"/>
                <a:ea typeface="Century Gothic"/>
                <a:cs typeface="Century Gothic"/>
                <a:sym typeface="Century Gothic"/>
              </a:defRPr>
            </a:lvl8pPr>
            <a:lvl9pPr marL="0" lvl="8" indent="0" algn="r">
              <a:spcBef>
                <a:spcPts val="0"/>
              </a:spcBef>
              <a:buNone/>
              <a:defRPr sz="800" b="0" i="0" u="none" strike="noStrike" cap="none">
                <a:solidFill>
                  <a:srgbClr val="0069A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fr-CA"/>
              <a:t>‹N°›</a:t>
            </a:fld>
            <a:endParaRPr/>
          </a:p>
        </p:txBody>
      </p:sp>
      <p:sp>
        <p:nvSpPr>
          <p:cNvPr id="51" name="Google Shape;51;p20"/>
          <p:cNvSpPr>
            <a:spLocks noGrp="1"/>
          </p:cNvSpPr>
          <p:nvPr>
            <p:ph type="pic" idx="2"/>
          </p:nvPr>
        </p:nvSpPr>
        <p:spPr>
          <a:xfrm>
            <a:off x="-11747" y="1359244"/>
            <a:ext cx="5741987" cy="4817719"/>
          </a:xfrm>
          <a:prstGeom prst="rect">
            <a:avLst/>
          </a:prstGeom>
          <a:noFill/>
          <a:ln>
            <a:noFill/>
          </a:ln>
        </p:spPr>
      </p:sp>
      <p:cxnSp>
        <p:nvCxnSpPr>
          <p:cNvPr id="52" name="Google Shape;52;p20"/>
          <p:cNvCxnSpPr/>
          <p:nvPr/>
        </p:nvCxnSpPr>
        <p:spPr>
          <a:xfrm>
            <a:off x="0" y="841124"/>
            <a:ext cx="12192000" cy="0"/>
          </a:xfrm>
          <a:prstGeom prst="straightConnector1">
            <a:avLst/>
          </a:prstGeom>
          <a:noFill/>
          <a:ln w="9525" cap="flat" cmpd="sng">
            <a:solidFill>
              <a:srgbClr val="E78842"/>
            </a:solidFill>
            <a:prstDash val="solid"/>
            <a:miter lim="800000"/>
            <a:headEnd type="none" w="sm" len="sm"/>
            <a:tailEnd type="none" w="sm" len="sm"/>
          </a:ln>
        </p:spPr>
      </p:cxnSp>
      <p:sp>
        <p:nvSpPr>
          <p:cNvPr id="53" name="Google Shape;53;p20"/>
          <p:cNvSpPr txBox="1">
            <a:spLocks noGrp="1"/>
          </p:cNvSpPr>
          <p:nvPr>
            <p:ph type="body" idx="3"/>
          </p:nvPr>
        </p:nvSpPr>
        <p:spPr>
          <a:xfrm>
            <a:off x="6096000" y="1455492"/>
            <a:ext cx="5436704" cy="103981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E78842"/>
              </a:buClr>
              <a:buSzPts val="2000"/>
              <a:buNone/>
              <a:defRPr sz="2000">
                <a:solidFill>
                  <a:srgbClr val="E78842"/>
                </a:solidFill>
              </a:defRPr>
            </a:lvl1pPr>
            <a:lvl2pPr marL="914400" lvl="1" indent="-342900" algn="l">
              <a:lnSpc>
                <a:spcPct val="150000"/>
              </a:lnSpc>
              <a:spcBef>
                <a:spcPts val="500"/>
              </a:spcBef>
              <a:spcAft>
                <a:spcPts val="0"/>
              </a:spcAft>
              <a:buClr>
                <a:srgbClr val="006096"/>
              </a:buClr>
              <a:buSzPts val="1800"/>
              <a:buChar char="⁃"/>
              <a:defRPr/>
            </a:lvl2pPr>
            <a:lvl3pPr marL="1371600" lvl="2" indent="-342900" algn="l">
              <a:lnSpc>
                <a:spcPct val="150000"/>
              </a:lnSpc>
              <a:spcBef>
                <a:spcPts val="500"/>
              </a:spcBef>
              <a:spcAft>
                <a:spcPts val="0"/>
              </a:spcAft>
              <a:buClr>
                <a:srgbClr val="006096"/>
              </a:buClr>
              <a:buSzPts val="1800"/>
              <a:buChar char="‑"/>
              <a:defRPr/>
            </a:lvl3pPr>
            <a:lvl4pPr marL="1828800" lvl="3" indent="-342900" algn="l">
              <a:lnSpc>
                <a:spcPct val="150000"/>
              </a:lnSpc>
              <a:spcBef>
                <a:spcPts val="500"/>
              </a:spcBef>
              <a:spcAft>
                <a:spcPts val="0"/>
              </a:spcAft>
              <a:buClr>
                <a:srgbClr val="006096"/>
              </a:buClr>
              <a:buSzPts val="1800"/>
              <a:buChar char="‑"/>
              <a:defRPr/>
            </a:lvl4pPr>
            <a:lvl5pPr marL="2286000" lvl="4" indent="-342900" algn="l">
              <a:lnSpc>
                <a:spcPct val="150000"/>
              </a:lnSpc>
              <a:spcBef>
                <a:spcPts val="500"/>
              </a:spcBef>
              <a:spcAft>
                <a:spcPts val="0"/>
              </a:spcAft>
              <a:buClr>
                <a:srgbClr val="00609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20"/>
          <p:cNvSpPr/>
          <p:nvPr/>
        </p:nvSpPr>
        <p:spPr>
          <a:xfrm>
            <a:off x="0" y="6519333"/>
            <a:ext cx="12192000" cy="338667"/>
          </a:xfrm>
          <a:prstGeom prst="rect">
            <a:avLst/>
          </a:prstGeom>
          <a:solidFill>
            <a:srgbClr val="0069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exte 2 colonnes orange">
  <p:cSld name="Texte 2 colonnes orange">
    <p:spTree>
      <p:nvGrpSpPr>
        <p:cNvPr id="1" name="Shape 55"/>
        <p:cNvGrpSpPr/>
        <p:nvPr/>
      </p:nvGrpSpPr>
      <p:grpSpPr>
        <a:xfrm>
          <a:off x="0" y="0"/>
          <a:ext cx="0" cy="0"/>
          <a:chOff x="0" y="0"/>
          <a:chExt cx="0" cy="0"/>
        </a:xfrm>
      </p:grpSpPr>
      <p:sp>
        <p:nvSpPr>
          <p:cNvPr id="56" name="Google Shape;56;p21"/>
          <p:cNvSpPr txBox="1">
            <a:spLocks noGrp="1"/>
          </p:cNvSpPr>
          <p:nvPr>
            <p:ph type="body" idx="1"/>
          </p:nvPr>
        </p:nvSpPr>
        <p:spPr>
          <a:xfrm>
            <a:off x="583096" y="1813092"/>
            <a:ext cx="5436704" cy="687387"/>
          </a:xfrm>
          <a:prstGeom prst="rect">
            <a:avLst/>
          </a:prstGeom>
          <a:noFill/>
          <a:ln>
            <a:noFill/>
          </a:ln>
        </p:spPr>
        <p:txBody>
          <a:bodyPr spcFirstLastPara="1" wrap="square" lIns="91425" tIns="45700" rIns="91425" bIns="45700" anchor="b" anchorCtr="0">
            <a:normAutofit/>
          </a:bodyPr>
          <a:lstStyle>
            <a:lvl1pPr marL="457200" lvl="0" indent="-228600" algn="l">
              <a:lnSpc>
                <a:spcPct val="150000"/>
              </a:lnSpc>
              <a:spcBef>
                <a:spcPts val="1000"/>
              </a:spcBef>
              <a:spcAft>
                <a:spcPts val="0"/>
              </a:spcAft>
              <a:buClr>
                <a:srgbClr val="E78842"/>
              </a:buClr>
              <a:buSzPts val="1800"/>
              <a:buNone/>
              <a:defRPr sz="1800" b="1">
                <a:solidFill>
                  <a:srgbClr val="E78842"/>
                </a:solidFill>
              </a:defRPr>
            </a:lvl1pPr>
            <a:lvl2pPr marL="914400" lvl="1" indent="-228600" algn="l">
              <a:lnSpc>
                <a:spcPct val="150000"/>
              </a:lnSpc>
              <a:spcBef>
                <a:spcPts val="500"/>
              </a:spcBef>
              <a:spcAft>
                <a:spcPts val="0"/>
              </a:spcAft>
              <a:buClr>
                <a:srgbClr val="006096"/>
              </a:buClr>
              <a:buSzPts val="2000"/>
              <a:buNone/>
              <a:defRPr sz="2000" b="1"/>
            </a:lvl2pPr>
            <a:lvl3pPr marL="1371600" lvl="2" indent="-228600" algn="l">
              <a:lnSpc>
                <a:spcPct val="150000"/>
              </a:lnSpc>
              <a:spcBef>
                <a:spcPts val="500"/>
              </a:spcBef>
              <a:spcAft>
                <a:spcPts val="0"/>
              </a:spcAft>
              <a:buClr>
                <a:srgbClr val="006096"/>
              </a:buClr>
              <a:buSzPts val="1800"/>
              <a:buNone/>
              <a:defRPr sz="1800" b="1"/>
            </a:lvl3pPr>
            <a:lvl4pPr marL="1828800" lvl="3" indent="-228600" algn="l">
              <a:lnSpc>
                <a:spcPct val="150000"/>
              </a:lnSpc>
              <a:spcBef>
                <a:spcPts val="500"/>
              </a:spcBef>
              <a:spcAft>
                <a:spcPts val="0"/>
              </a:spcAft>
              <a:buClr>
                <a:srgbClr val="006096"/>
              </a:buClr>
              <a:buSzPts val="1600"/>
              <a:buNone/>
              <a:defRPr sz="1600" b="1"/>
            </a:lvl4pPr>
            <a:lvl5pPr marL="2286000" lvl="4" indent="-228600" algn="l">
              <a:lnSpc>
                <a:spcPct val="150000"/>
              </a:lnSpc>
              <a:spcBef>
                <a:spcPts val="500"/>
              </a:spcBef>
              <a:spcAft>
                <a:spcPts val="0"/>
              </a:spcAft>
              <a:buClr>
                <a:srgbClr val="00609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7" name="Google Shape;57;p21"/>
          <p:cNvSpPr txBox="1">
            <a:spLocks noGrp="1"/>
          </p:cNvSpPr>
          <p:nvPr>
            <p:ph type="body" idx="2"/>
          </p:nvPr>
        </p:nvSpPr>
        <p:spPr>
          <a:xfrm>
            <a:off x="6155993" y="2570202"/>
            <a:ext cx="5436704" cy="3606761"/>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006096"/>
              </a:buClr>
              <a:buSzPts val="1800"/>
              <a:buNone/>
              <a:defRPr/>
            </a:lvl1pPr>
            <a:lvl2pPr marL="914400" lvl="1" indent="-330200" algn="l">
              <a:lnSpc>
                <a:spcPct val="150000"/>
              </a:lnSpc>
              <a:spcBef>
                <a:spcPts val="500"/>
              </a:spcBef>
              <a:spcAft>
                <a:spcPts val="0"/>
              </a:spcAft>
              <a:buClr>
                <a:srgbClr val="E78842"/>
              </a:buClr>
              <a:buSzPts val="1600"/>
              <a:buChar char="⁃"/>
              <a:defRPr/>
            </a:lvl2pPr>
            <a:lvl3pPr marL="1371600" lvl="2" indent="-317500" algn="l">
              <a:lnSpc>
                <a:spcPct val="150000"/>
              </a:lnSpc>
              <a:spcBef>
                <a:spcPts val="500"/>
              </a:spcBef>
              <a:spcAft>
                <a:spcPts val="0"/>
              </a:spcAft>
              <a:buClr>
                <a:srgbClr val="E78842"/>
              </a:buClr>
              <a:buSzPts val="1400"/>
              <a:buChar char="‑"/>
              <a:defRPr/>
            </a:lvl3pPr>
            <a:lvl4pPr marL="1828800" lvl="3" indent="-317500" algn="l">
              <a:lnSpc>
                <a:spcPct val="150000"/>
              </a:lnSpc>
              <a:spcBef>
                <a:spcPts val="500"/>
              </a:spcBef>
              <a:spcAft>
                <a:spcPts val="0"/>
              </a:spcAft>
              <a:buClr>
                <a:srgbClr val="E78842"/>
              </a:buClr>
              <a:buSzPts val="1400"/>
              <a:buChar char="‑"/>
              <a:defRPr/>
            </a:lvl4pPr>
            <a:lvl5pPr marL="2286000" lvl="4" indent="-317500" algn="l">
              <a:lnSpc>
                <a:spcPct val="150000"/>
              </a:lnSpc>
              <a:spcBef>
                <a:spcPts val="500"/>
              </a:spcBef>
              <a:spcAft>
                <a:spcPts val="0"/>
              </a:spcAft>
              <a:buClr>
                <a:srgbClr val="E78842"/>
              </a:buClr>
              <a:buSzPts val="14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21"/>
          <p:cNvSpPr txBox="1">
            <a:spLocks noGrp="1"/>
          </p:cNvSpPr>
          <p:nvPr>
            <p:ph type="body" idx="3"/>
          </p:nvPr>
        </p:nvSpPr>
        <p:spPr>
          <a:xfrm>
            <a:off x="583096" y="2535382"/>
            <a:ext cx="5436704" cy="3641581"/>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006096"/>
              </a:buClr>
              <a:buSzPts val="1800"/>
              <a:buNone/>
              <a:defRPr/>
            </a:lvl1pPr>
            <a:lvl2pPr marL="914400" lvl="1" indent="-330200" algn="l">
              <a:lnSpc>
                <a:spcPct val="150000"/>
              </a:lnSpc>
              <a:spcBef>
                <a:spcPts val="500"/>
              </a:spcBef>
              <a:spcAft>
                <a:spcPts val="0"/>
              </a:spcAft>
              <a:buClr>
                <a:srgbClr val="E78842"/>
              </a:buClr>
              <a:buSzPts val="1600"/>
              <a:buChar char="⁃"/>
              <a:defRPr/>
            </a:lvl2pPr>
            <a:lvl3pPr marL="1371600" lvl="2" indent="-317500" algn="l">
              <a:lnSpc>
                <a:spcPct val="150000"/>
              </a:lnSpc>
              <a:spcBef>
                <a:spcPts val="500"/>
              </a:spcBef>
              <a:spcAft>
                <a:spcPts val="0"/>
              </a:spcAft>
              <a:buClr>
                <a:srgbClr val="E78842"/>
              </a:buClr>
              <a:buSzPts val="1400"/>
              <a:buChar char="‑"/>
              <a:defRPr/>
            </a:lvl3pPr>
            <a:lvl4pPr marL="1828800" lvl="3" indent="-317500" algn="l">
              <a:lnSpc>
                <a:spcPct val="150000"/>
              </a:lnSpc>
              <a:spcBef>
                <a:spcPts val="500"/>
              </a:spcBef>
              <a:spcAft>
                <a:spcPts val="0"/>
              </a:spcAft>
              <a:buClr>
                <a:srgbClr val="E78842"/>
              </a:buClr>
              <a:buSzPts val="1400"/>
              <a:buChar char="‑"/>
              <a:defRPr/>
            </a:lvl4pPr>
            <a:lvl5pPr marL="2286000" lvl="4" indent="-317500" algn="l">
              <a:lnSpc>
                <a:spcPct val="150000"/>
              </a:lnSpc>
              <a:spcBef>
                <a:spcPts val="500"/>
              </a:spcBef>
              <a:spcAft>
                <a:spcPts val="0"/>
              </a:spcAft>
              <a:buClr>
                <a:srgbClr val="E78842"/>
              </a:buClr>
              <a:buSzPts val="14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9" name="Google Shape;59;p21"/>
          <p:cNvSpPr txBox="1">
            <a:spLocks noGrp="1"/>
          </p:cNvSpPr>
          <p:nvPr>
            <p:ph type="body" idx="4"/>
          </p:nvPr>
        </p:nvSpPr>
        <p:spPr>
          <a:xfrm>
            <a:off x="583095" y="1455492"/>
            <a:ext cx="5436703" cy="687387"/>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006096"/>
              </a:buClr>
              <a:buSzPts val="2000"/>
              <a:buNone/>
              <a:defRPr sz="2000"/>
            </a:lvl1pPr>
            <a:lvl2pPr marL="914400" lvl="1" indent="-342900" algn="l">
              <a:lnSpc>
                <a:spcPct val="150000"/>
              </a:lnSpc>
              <a:spcBef>
                <a:spcPts val="500"/>
              </a:spcBef>
              <a:spcAft>
                <a:spcPts val="0"/>
              </a:spcAft>
              <a:buClr>
                <a:srgbClr val="006096"/>
              </a:buClr>
              <a:buSzPts val="1800"/>
              <a:buChar char="⁃"/>
              <a:defRPr/>
            </a:lvl2pPr>
            <a:lvl3pPr marL="1371600" lvl="2" indent="-342900" algn="l">
              <a:lnSpc>
                <a:spcPct val="150000"/>
              </a:lnSpc>
              <a:spcBef>
                <a:spcPts val="500"/>
              </a:spcBef>
              <a:spcAft>
                <a:spcPts val="0"/>
              </a:spcAft>
              <a:buClr>
                <a:srgbClr val="006096"/>
              </a:buClr>
              <a:buSzPts val="1800"/>
              <a:buChar char="‑"/>
              <a:defRPr/>
            </a:lvl3pPr>
            <a:lvl4pPr marL="1828800" lvl="3" indent="-342900" algn="l">
              <a:lnSpc>
                <a:spcPct val="150000"/>
              </a:lnSpc>
              <a:spcBef>
                <a:spcPts val="500"/>
              </a:spcBef>
              <a:spcAft>
                <a:spcPts val="0"/>
              </a:spcAft>
              <a:buClr>
                <a:srgbClr val="006096"/>
              </a:buClr>
              <a:buSzPts val="1800"/>
              <a:buChar char="‑"/>
              <a:defRPr/>
            </a:lvl4pPr>
            <a:lvl5pPr marL="2286000" lvl="4" indent="-342900" algn="l">
              <a:lnSpc>
                <a:spcPct val="150000"/>
              </a:lnSpc>
              <a:spcBef>
                <a:spcPts val="500"/>
              </a:spcBef>
              <a:spcAft>
                <a:spcPts val="0"/>
              </a:spcAft>
              <a:buClr>
                <a:srgbClr val="00609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21"/>
          <p:cNvSpPr txBox="1">
            <a:spLocks noGrp="1"/>
          </p:cNvSpPr>
          <p:nvPr>
            <p:ph type="title"/>
          </p:nvPr>
        </p:nvSpPr>
        <p:spPr>
          <a:xfrm>
            <a:off x="583096" y="193501"/>
            <a:ext cx="11025808" cy="487536"/>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E78842"/>
              </a:buClr>
              <a:buSzPts val="2000"/>
              <a:buFont typeface="Century Gothic"/>
              <a:buNone/>
              <a:defRPr sz="2000">
                <a:solidFill>
                  <a:srgbClr val="E7884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21"/>
          <p:cNvSpPr txBox="1">
            <a:spLocks noGrp="1"/>
          </p:cNvSpPr>
          <p:nvPr>
            <p:ph type="ftr" idx="11"/>
          </p:nvPr>
        </p:nvSpPr>
        <p:spPr>
          <a:xfrm>
            <a:off x="583096" y="355924"/>
            <a:ext cx="4369904"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800">
                <a:solidFill>
                  <a:srgbClr val="0069AA"/>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21"/>
          <p:cNvSpPr txBox="1">
            <a:spLocks noGrp="1"/>
          </p:cNvSpPr>
          <p:nvPr>
            <p:ph type="sldNum" idx="12"/>
          </p:nvPr>
        </p:nvSpPr>
        <p:spPr>
          <a:xfrm>
            <a:off x="11519452" y="414524"/>
            <a:ext cx="467277" cy="24637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800" b="0" i="0" u="none" strike="noStrike" cap="none">
                <a:solidFill>
                  <a:srgbClr val="0069AA"/>
                </a:solidFill>
                <a:latin typeface="Century Gothic"/>
                <a:ea typeface="Century Gothic"/>
                <a:cs typeface="Century Gothic"/>
                <a:sym typeface="Century Gothic"/>
              </a:defRPr>
            </a:lvl1pPr>
            <a:lvl2pPr marL="0" lvl="1" indent="0" algn="r">
              <a:spcBef>
                <a:spcPts val="0"/>
              </a:spcBef>
              <a:buNone/>
              <a:defRPr sz="800" b="0" i="0" u="none" strike="noStrike" cap="none">
                <a:solidFill>
                  <a:srgbClr val="0069AA"/>
                </a:solidFill>
                <a:latin typeface="Century Gothic"/>
                <a:ea typeface="Century Gothic"/>
                <a:cs typeface="Century Gothic"/>
                <a:sym typeface="Century Gothic"/>
              </a:defRPr>
            </a:lvl2pPr>
            <a:lvl3pPr marL="0" lvl="2" indent="0" algn="r">
              <a:spcBef>
                <a:spcPts val="0"/>
              </a:spcBef>
              <a:buNone/>
              <a:defRPr sz="800" b="0" i="0" u="none" strike="noStrike" cap="none">
                <a:solidFill>
                  <a:srgbClr val="0069AA"/>
                </a:solidFill>
                <a:latin typeface="Century Gothic"/>
                <a:ea typeface="Century Gothic"/>
                <a:cs typeface="Century Gothic"/>
                <a:sym typeface="Century Gothic"/>
              </a:defRPr>
            </a:lvl3pPr>
            <a:lvl4pPr marL="0" lvl="3" indent="0" algn="r">
              <a:spcBef>
                <a:spcPts val="0"/>
              </a:spcBef>
              <a:buNone/>
              <a:defRPr sz="800" b="0" i="0" u="none" strike="noStrike" cap="none">
                <a:solidFill>
                  <a:srgbClr val="0069AA"/>
                </a:solidFill>
                <a:latin typeface="Century Gothic"/>
                <a:ea typeface="Century Gothic"/>
                <a:cs typeface="Century Gothic"/>
                <a:sym typeface="Century Gothic"/>
              </a:defRPr>
            </a:lvl4pPr>
            <a:lvl5pPr marL="0" lvl="4" indent="0" algn="r">
              <a:spcBef>
                <a:spcPts val="0"/>
              </a:spcBef>
              <a:buNone/>
              <a:defRPr sz="800" b="0" i="0" u="none" strike="noStrike" cap="none">
                <a:solidFill>
                  <a:srgbClr val="0069AA"/>
                </a:solidFill>
                <a:latin typeface="Century Gothic"/>
                <a:ea typeface="Century Gothic"/>
                <a:cs typeface="Century Gothic"/>
                <a:sym typeface="Century Gothic"/>
              </a:defRPr>
            </a:lvl5pPr>
            <a:lvl6pPr marL="0" lvl="5" indent="0" algn="r">
              <a:spcBef>
                <a:spcPts val="0"/>
              </a:spcBef>
              <a:buNone/>
              <a:defRPr sz="800" b="0" i="0" u="none" strike="noStrike" cap="none">
                <a:solidFill>
                  <a:srgbClr val="0069AA"/>
                </a:solidFill>
                <a:latin typeface="Century Gothic"/>
                <a:ea typeface="Century Gothic"/>
                <a:cs typeface="Century Gothic"/>
                <a:sym typeface="Century Gothic"/>
              </a:defRPr>
            </a:lvl6pPr>
            <a:lvl7pPr marL="0" lvl="6" indent="0" algn="r">
              <a:spcBef>
                <a:spcPts val="0"/>
              </a:spcBef>
              <a:buNone/>
              <a:defRPr sz="800" b="0" i="0" u="none" strike="noStrike" cap="none">
                <a:solidFill>
                  <a:srgbClr val="0069AA"/>
                </a:solidFill>
                <a:latin typeface="Century Gothic"/>
                <a:ea typeface="Century Gothic"/>
                <a:cs typeface="Century Gothic"/>
                <a:sym typeface="Century Gothic"/>
              </a:defRPr>
            </a:lvl7pPr>
            <a:lvl8pPr marL="0" lvl="7" indent="0" algn="r">
              <a:spcBef>
                <a:spcPts val="0"/>
              </a:spcBef>
              <a:buNone/>
              <a:defRPr sz="800" b="0" i="0" u="none" strike="noStrike" cap="none">
                <a:solidFill>
                  <a:srgbClr val="0069AA"/>
                </a:solidFill>
                <a:latin typeface="Century Gothic"/>
                <a:ea typeface="Century Gothic"/>
                <a:cs typeface="Century Gothic"/>
                <a:sym typeface="Century Gothic"/>
              </a:defRPr>
            </a:lvl8pPr>
            <a:lvl9pPr marL="0" lvl="8" indent="0" algn="r">
              <a:spcBef>
                <a:spcPts val="0"/>
              </a:spcBef>
              <a:buNone/>
              <a:defRPr sz="800" b="0" i="0" u="none" strike="noStrike" cap="none">
                <a:solidFill>
                  <a:srgbClr val="0069A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fr-CA"/>
              <a:t>‹N°›</a:t>
            </a:fld>
            <a:endParaRPr/>
          </a:p>
        </p:txBody>
      </p:sp>
      <p:cxnSp>
        <p:nvCxnSpPr>
          <p:cNvPr id="63" name="Google Shape;63;p21"/>
          <p:cNvCxnSpPr/>
          <p:nvPr/>
        </p:nvCxnSpPr>
        <p:spPr>
          <a:xfrm>
            <a:off x="0" y="841124"/>
            <a:ext cx="12192000" cy="0"/>
          </a:xfrm>
          <a:prstGeom prst="straightConnector1">
            <a:avLst/>
          </a:prstGeom>
          <a:noFill/>
          <a:ln w="9525" cap="flat" cmpd="sng">
            <a:solidFill>
              <a:srgbClr val="E78842"/>
            </a:solidFill>
            <a:prstDash val="solid"/>
            <a:miter lim="800000"/>
            <a:headEnd type="none" w="sm" len="sm"/>
            <a:tailEnd type="none" w="sm" len="sm"/>
          </a:ln>
        </p:spPr>
      </p:cxnSp>
      <p:sp>
        <p:nvSpPr>
          <p:cNvPr id="64" name="Google Shape;64;p21"/>
          <p:cNvSpPr/>
          <p:nvPr/>
        </p:nvSpPr>
        <p:spPr>
          <a:xfrm>
            <a:off x="0" y="6519333"/>
            <a:ext cx="12192000" cy="338667"/>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exte 2 colonnes bleue">
  <p:cSld name="Texte 2 colonnes bleue">
    <p:spTree>
      <p:nvGrpSpPr>
        <p:cNvPr id="1" name="Shape 65"/>
        <p:cNvGrpSpPr/>
        <p:nvPr/>
      </p:nvGrpSpPr>
      <p:grpSpPr>
        <a:xfrm>
          <a:off x="0" y="0"/>
          <a:ext cx="0" cy="0"/>
          <a:chOff x="0" y="0"/>
          <a:chExt cx="0" cy="0"/>
        </a:xfrm>
      </p:grpSpPr>
      <p:sp>
        <p:nvSpPr>
          <p:cNvPr id="66" name="Google Shape;66;p22"/>
          <p:cNvSpPr txBox="1">
            <a:spLocks noGrp="1"/>
          </p:cNvSpPr>
          <p:nvPr>
            <p:ph type="body" idx="1"/>
          </p:nvPr>
        </p:nvSpPr>
        <p:spPr>
          <a:xfrm>
            <a:off x="583096" y="2570202"/>
            <a:ext cx="5436704" cy="687387"/>
          </a:xfrm>
          <a:prstGeom prst="rect">
            <a:avLst/>
          </a:prstGeom>
          <a:noFill/>
          <a:ln>
            <a:noFill/>
          </a:ln>
        </p:spPr>
        <p:txBody>
          <a:bodyPr spcFirstLastPara="1" wrap="square" lIns="91425" tIns="45700" rIns="91425" bIns="45700" anchor="b" anchorCtr="0">
            <a:normAutofit/>
          </a:bodyPr>
          <a:lstStyle>
            <a:lvl1pPr marL="457200" lvl="0" indent="-228600" algn="l">
              <a:lnSpc>
                <a:spcPct val="150000"/>
              </a:lnSpc>
              <a:spcBef>
                <a:spcPts val="1000"/>
              </a:spcBef>
              <a:spcAft>
                <a:spcPts val="0"/>
              </a:spcAft>
              <a:buClr>
                <a:srgbClr val="0069AA"/>
              </a:buClr>
              <a:buSzPts val="1800"/>
              <a:buNone/>
              <a:defRPr sz="1800" b="1">
                <a:solidFill>
                  <a:srgbClr val="0069AA"/>
                </a:solidFill>
              </a:defRPr>
            </a:lvl1pPr>
            <a:lvl2pPr marL="914400" lvl="1" indent="-228600" algn="l">
              <a:lnSpc>
                <a:spcPct val="150000"/>
              </a:lnSpc>
              <a:spcBef>
                <a:spcPts val="500"/>
              </a:spcBef>
              <a:spcAft>
                <a:spcPts val="0"/>
              </a:spcAft>
              <a:buClr>
                <a:srgbClr val="006096"/>
              </a:buClr>
              <a:buSzPts val="2000"/>
              <a:buNone/>
              <a:defRPr sz="2000" b="1"/>
            </a:lvl2pPr>
            <a:lvl3pPr marL="1371600" lvl="2" indent="-228600" algn="l">
              <a:lnSpc>
                <a:spcPct val="150000"/>
              </a:lnSpc>
              <a:spcBef>
                <a:spcPts val="500"/>
              </a:spcBef>
              <a:spcAft>
                <a:spcPts val="0"/>
              </a:spcAft>
              <a:buClr>
                <a:srgbClr val="006096"/>
              </a:buClr>
              <a:buSzPts val="1800"/>
              <a:buNone/>
              <a:defRPr sz="1800" b="1"/>
            </a:lvl3pPr>
            <a:lvl4pPr marL="1828800" lvl="3" indent="-228600" algn="l">
              <a:lnSpc>
                <a:spcPct val="150000"/>
              </a:lnSpc>
              <a:spcBef>
                <a:spcPts val="500"/>
              </a:spcBef>
              <a:spcAft>
                <a:spcPts val="0"/>
              </a:spcAft>
              <a:buClr>
                <a:srgbClr val="006096"/>
              </a:buClr>
              <a:buSzPts val="1600"/>
              <a:buNone/>
              <a:defRPr sz="1600" b="1"/>
            </a:lvl4pPr>
            <a:lvl5pPr marL="2286000" lvl="4" indent="-228600" algn="l">
              <a:lnSpc>
                <a:spcPct val="150000"/>
              </a:lnSpc>
              <a:spcBef>
                <a:spcPts val="500"/>
              </a:spcBef>
              <a:spcAft>
                <a:spcPts val="0"/>
              </a:spcAft>
              <a:buClr>
                <a:srgbClr val="00609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67" name="Google Shape;67;p22"/>
          <p:cNvSpPr txBox="1">
            <a:spLocks noGrp="1"/>
          </p:cNvSpPr>
          <p:nvPr>
            <p:ph type="body" idx="2"/>
          </p:nvPr>
        </p:nvSpPr>
        <p:spPr>
          <a:xfrm>
            <a:off x="6155993" y="2570202"/>
            <a:ext cx="5436704" cy="3606761"/>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006096"/>
              </a:buClr>
              <a:buSzPts val="1800"/>
              <a:buNone/>
              <a:defRPr/>
            </a:lvl1pPr>
            <a:lvl2pPr marL="914400" lvl="1" indent="-330200" algn="l">
              <a:lnSpc>
                <a:spcPct val="150000"/>
              </a:lnSpc>
              <a:spcBef>
                <a:spcPts val="500"/>
              </a:spcBef>
              <a:spcAft>
                <a:spcPts val="0"/>
              </a:spcAft>
              <a:buClr>
                <a:srgbClr val="E78842"/>
              </a:buClr>
              <a:buSzPts val="1600"/>
              <a:buChar char="⁃"/>
              <a:defRPr/>
            </a:lvl2pPr>
            <a:lvl3pPr marL="1371600" lvl="2" indent="-317500" algn="l">
              <a:lnSpc>
                <a:spcPct val="150000"/>
              </a:lnSpc>
              <a:spcBef>
                <a:spcPts val="500"/>
              </a:spcBef>
              <a:spcAft>
                <a:spcPts val="0"/>
              </a:spcAft>
              <a:buClr>
                <a:srgbClr val="E78842"/>
              </a:buClr>
              <a:buSzPts val="1400"/>
              <a:buChar char="‑"/>
              <a:defRPr/>
            </a:lvl3pPr>
            <a:lvl4pPr marL="1828800" lvl="3" indent="-317500" algn="l">
              <a:lnSpc>
                <a:spcPct val="150000"/>
              </a:lnSpc>
              <a:spcBef>
                <a:spcPts val="500"/>
              </a:spcBef>
              <a:spcAft>
                <a:spcPts val="0"/>
              </a:spcAft>
              <a:buClr>
                <a:srgbClr val="E78842"/>
              </a:buClr>
              <a:buSzPts val="1400"/>
              <a:buChar char="‑"/>
              <a:defRPr/>
            </a:lvl4pPr>
            <a:lvl5pPr marL="2286000" lvl="4" indent="-317500" algn="l">
              <a:lnSpc>
                <a:spcPct val="150000"/>
              </a:lnSpc>
              <a:spcBef>
                <a:spcPts val="500"/>
              </a:spcBef>
              <a:spcAft>
                <a:spcPts val="0"/>
              </a:spcAft>
              <a:buClr>
                <a:srgbClr val="E78842"/>
              </a:buClr>
              <a:buSzPts val="14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22"/>
          <p:cNvSpPr txBox="1">
            <a:spLocks noGrp="1"/>
          </p:cNvSpPr>
          <p:nvPr>
            <p:ph type="body" idx="3"/>
          </p:nvPr>
        </p:nvSpPr>
        <p:spPr>
          <a:xfrm>
            <a:off x="583096" y="3428999"/>
            <a:ext cx="5436704" cy="2747964"/>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006096"/>
              </a:buClr>
              <a:buSzPts val="1800"/>
              <a:buNone/>
              <a:defRPr/>
            </a:lvl1pPr>
            <a:lvl2pPr marL="914400" lvl="1" indent="-330200" algn="l">
              <a:lnSpc>
                <a:spcPct val="150000"/>
              </a:lnSpc>
              <a:spcBef>
                <a:spcPts val="500"/>
              </a:spcBef>
              <a:spcAft>
                <a:spcPts val="0"/>
              </a:spcAft>
              <a:buClr>
                <a:srgbClr val="E78842"/>
              </a:buClr>
              <a:buSzPts val="1600"/>
              <a:buChar char="⁃"/>
              <a:defRPr/>
            </a:lvl2pPr>
            <a:lvl3pPr marL="1371600" lvl="2" indent="-317500" algn="l">
              <a:lnSpc>
                <a:spcPct val="150000"/>
              </a:lnSpc>
              <a:spcBef>
                <a:spcPts val="500"/>
              </a:spcBef>
              <a:spcAft>
                <a:spcPts val="0"/>
              </a:spcAft>
              <a:buClr>
                <a:srgbClr val="E78842"/>
              </a:buClr>
              <a:buSzPts val="1400"/>
              <a:buChar char="‑"/>
              <a:defRPr/>
            </a:lvl3pPr>
            <a:lvl4pPr marL="1828800" lvl="3" indent="-317500" algn="l">
              <a:lnSpc>
                <a:spcPct val="150000"/>
              </a:lnSpc>
              <a:spcBef>
                <a:spcPts val="500"/>
              </a:spcBef>
              <a:spcAft>
                <a:spcPts val="0"/>
              </a:spcAft>
              <a:buClr>
                <a:srgbClr val="E78842"/>
              </a:buClr>
              <a:buSzPts val="1400"/>
              <a:buChar char="‑"/>
              <a:defRPr/>
            </a:lvl4pPr>
            <a:lvl5pPr marL="2286000" lvl="4" indent="-317500" algn="l">
              <a:lnSpc>
                <a:spcPct val="150000"/>
              </a:lnSpc>
              <a:spcBef>
                <a:spcPts val="500"/>
              </a:spcBef>
              <a:spcAft>
                <a:spcPts val="0"/>
              </a:spcAft>
              <a:buClr>
                <a:srgbClr val="E78842"/>
              </a:buClr>
              <a:buSzPts val="14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9" name="Google Shape;69;p22"/>
          <p:cNvSpPr txBox="1">
            <a:spLocks noGrp="1"/>
          </p:cNvSpPr>
          <p:nvPr>
            <p:ph type="body" idx="4"/>
          </p:nvPr>
        </p:nvSpPr>
        <p:spPr>
          <a:xfrm>
            <a:off x="583095" y="1455492"/>
            <a:ext cx="5436703" cy="103981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E78842"/>
              </a:buClr>
              <a:buSzPts val="2000"/>
              <a:buNone/>
              <a:defRPr sz="2000">
                <a:solidFill>
                  <a:srgbClr val="E78842"/>
                </a:solidFill>
              </a:defRPr>
            </a:lvl1pPr>
            <a:lvl2pPr marL="914400" lvl="1" indent="-342900" algn="l">
              <a:lnSpc>
                <a:spcPct val="150000"/>
              </a:lnSpc>
              <a:spcBef>
                <a:spcPts val="500"/>
              </a:spcBef>
              <a:spcAft>
                <a:spcPts val="0"/>
              </a:spcAft>
              <a:buClr>
                <a:srgbClr val="006096"/>
              </a:buClr>
              <a:buSzPts val="1800"/>
              <a:buChar char="⁃"/>
              <a:defRPr/>
            </a:lvl2pPr>
            <a:lvl3pPr marL="1371600" lvl="2" indent="-342900" algn="l">
              <a:lnSpc>
                <a:spcPct val="150000"/>
              </a:lnSpc>
              <a:spcBef>
                <a:spcPts val="500"/>
              </a:spcBef>
              <a:spcAft>
                <a:spcPts val="0"/>
              </a:spcAft>
              <a:buClr>
                <a:srgbClr val="006096"/>
              </a:buClr>
              <a:buSzPts val="1800"/>
              <a:buChar char="‑"/>
              <a:defRPr/>
            </a:lvl3pPr>
            <a:lvl4pPr marL="1828800" lvl="3" indent="-342900" algn="l">
              <a:lnSpc>
                <a:spcPct val="150000"/>
              </a:lnSpc>
              <a:spcBef>
                <a:spcPts val="500"/>
              </a:spcBef>
              <a:spcAft>
                <a:spcPts val="0"/>
              </a:spcAft>
              <a:buClr>
                <a:srgbClr val="006096"/>
              </a:buClr>
              <a:buSzPts val="1800"/>
              <a:buChar char="‑"/>
              <a:defRPr/>
            </a:lvl4pPr>
            <a:lvl5pPr marL="2286000" lvl="4" indent="-342900" algn="l">
              <a:lnSpc>
                <a:spcPct val="150000"/>
              </a:lnSpc>
              <a:spcBef>
                <a:spcPts val="500"/>
              </a:spcBef>
              <a:spcAft>
                <a:spcPts val="0"/>
              </a:spcAft>
              <a:buClr>
                <a:srgbClr val="00609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0" name="Google Shape;70;p22"/>
          <p:cNvSpPr txBox="1">
            <a:spLocks noGrp="1"/>
          </p:cNvSpPr>
          <p:nvPr>
            <p:ph type="title"/>
          </p:nvPr>
        </p:nvSpPr>
        <p:spPr>
          <a:xfrm>
            <a:off x="583096" y="193501"/>
            <a:ext cx="11025808" cy="487536"/>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0069AA"/>
              </a:buClr>
              <a:buSzPts val="2000"/>
              <a:buFont typeface="Century Gothic"/>
              <a:buNone/>
              <a:defRPr sz="2000">
                <a:solidFill>
                  <a:srgbClr val="0069AA"/>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1" name="Google Shape;71;p22"/>
          <p:cNvSpPr txBox="1">
            <a:spLocks noGrp="1"/>
          </p:cNvSpPr>
          <p:nvPr>
            <p:ph type="ftr" idx="11"/>
          </p:nvPr>
        </p:nvSpPr>
        <p:spPr>
          <a:xfrm>
            <a:off x="583096" y="355924"/>
            <a:ext cx="4369904"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800">
                <a:solidFill>
                  <a:srgbClr val="0069AA"/>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2"/>
          <p:cNvSpPr txBox="1">
            <a:spLocks noGrp="1"/>
          </p:cNvSpPr>
          <p:nvPr>
            <p:ph type="sldNum" idx="12"/>
          </p:nvPr>
        </p:nvSpPr>
        <p:spPr>
          <a:xfrm>
            <a:off x="11519452" y="414524"/>
            <a:ext cx="467277" cy="24637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800" b="0" i="0" u="none" strike="noStrike" cap="none">
                <a:solidFill>
                  <a:srgbClr val="0069AA"/>
                </a:solidFill>
                <a:latin typeface="Century Gothic"/>
                <a:ea typeface="Century Gothic"/>
                <a:cs typeface="Century Gothic"/>
                <a:sym typeface="Century Gothic"/>
              </a:defRPr>
            </a:lvl1pPr>
            <a:lvl2pPr marL="0" lvl="1" indent="0" algn="r">
              <a:spcBef>
                <a:spcPts val="0"/>
              </a:spcBef>
              <a:buNone/>
              <a:defRPr sz="800" b="0" i="0" u="none" strike="noStrike" cap="none">
                <a:solidFill>
                  <a:srgbClr val="0069AA"/>
                </a:solidFill>
                <a:latin typeface="Century Gothic"/>
                <a:ea typeface="Century Gothic"/>
                <a:cs typeface="Century Gothic"/>
                <a:sym typeface="Century Gothic"/>
              </a:defRPr>
            </a:lvl2pPr>
            <a:lvl3pPr marL="0" lvl="2" indent="0" algn="r">
              <a:spcBef>
                <a:spcPts val="0"/>
              </a:spcBef>
              <a:buNone/>
              <a:defRPr sz="800" b="0" i="0" u="none" strike="noStrike" cap="none">
                <a:solidFill>
                  <a:srgbClr val="0069AA"/>
                </a:solidFill>
                <a:latin typeface="Century Gothic"/>
                <a:ea typeface="Century Gothic"/>
                <a:cs typeface="Century Gothic"/>
                <a:sym typeface="Century Gothic"/>
              </a:defRPr>
            </a:lvl3pPr>
            <a:lvl4pPr marL="0" lvl="3" indent="0" algn="r">
              <a:spcBef>
                <a:spcPts val="0"/>
              </a:spcBef>
              <a:buNone/>
              <a:defRPr sz="800" b="0" i="0" u="none" strike="noStrike" cap="none">
                <a:solidFill>
                  <a:srgbClr val="0069AA"/>
                </a:solidFill>
                <a:latin typeface="Century Gothic"/>
                <a:ea typeface="Century Gothic"/>
                <a:cs typeface="Century Gothic"/>
                <a:sym typeface="Century Gothic"/>
              </a:defRPr>
            </a:lvl4pPr>
            <a:lvl5pPr marL="0" lvl="4" indent="0" algn="r">
              <a:spcBef>
                <a:spcPts val="0"/>
              </a:spcBef>
              <a:buNone/>
              <a:defRPr sz="800" b="0" i="0" u="none" strike="noStrike" cap="none">
                <a:solidFill>
                  <a:srgbClr val="0069AA"/>
                </a:solidFill>
                <a:latin typeface="Century Gothic"/>
                <a:ea typeface="Century Gothic"/>
                <a:cs typeface="Century Gothic"/>
                <a:sym typeface="Century Gothic"/>
              </a:defRPr>
            </a:lvl5pPr>
            <a:lvl6pPr marL="0" lvl="5" indent="0" algn="r">
              <a:spcBef>
                <a:spcPts val="0"/>
              </a:spcBef>
              <a:buNone/>
              <a:defRPr sz="800" b="0" i="0" u="none" strike="noStrike" cap="none">
                <a:solidFill>
                  <a:srgbClr val="0069AA"/>
                </a:solidFill>
                <a:latin typeface="Century Gothic"/>
                <a:ea typeface="Century Gothic"/>
                <a:cs typeface="Century Gothic"/>
                <a:sym typeface="Century Gothic"/>
              </a:defRPr>
            </a:lvl6pPr>
            <a:lvl7pPr marL="0" lvl="6" indent="0" algn="r">
              <a:spcBef>
                <a:spcPts val="0"/>
              </a:spcBef>
              <a:buNone/>
              <a:defRPr sz="800" b="0" i="0" u="none" strike="noStrike" cap="none">
                <a:solidFill>
                  <a:srgbClr val="0069AA"/>
                </a:solidFill>
                <a:latin typeface="Century Gothic"/>
                <a:ea typeface="Century Gothic"/>
                <a:cs typeface="Century Gothic"/>
                <a:sym typeface="Century Gothic"/>
              </a:defRPr>
            </a:lvl7pPr>
            <a:lvl8pPr marL="0" lvl="7" indent="0" algn="r">
              <a:spcBef>
                <a:spcPts val="0"/>
              </a:spcBef>
              <a:buNone/>
              <a:defRPr sz="800" b="0" i="0" u="none" strike="noStrike" cap="none">
                <a:solidFill>
                  <a:srgbClr val="0069AA"/>
                </a:solidFill>
                <a:latin typeface="Century Gothic"/>
                <a:ea typeface="Century Gothic"/>
                <a:cs typeface="Century Gothic"/>
                <a:sym typeface="Century Gothic"/>
              </a:defRPr>
            </a:lvl8pPr>
            <a:lvl9pPr marL="0" lvl="8" indent="0" algn="r">
              <a:spcBef>
                <a:spcPts val="0"/>
              </a:spcBef>
              <a:buNone/>
              <a:defRPr sz="800" b="0" i="0" u="none" strike="noStrike" cap="none">
                <a:solidFill>
                  <a:srgbClr val="0069A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fr-CA"/>
              <a:t>‹N°›</a:t>
            </a:fld>
            <a:endParaRPr/>
          </a:p>
        </p:txBody>
      </p:sp>
      <p:cxnSp>
        <p:nvCxnSpPr>
          <p:cNvPr id="73" name="Google Shape;73;p22"/>
          <p:cNvCxnSpPr/>
          <p:nvPr/>
        </p:nvCxnSpPr>
        <p:spPr>
          <a:xfrm>
            <a:off x="0" y="841124"/>
            <a:ext cx="12192000" cy="0"/>
          </a:xfrm>
          <a:prstGeom prst="straightConnector1">
            <a:avLst/>
          </a:prstGeom>
          <a:noFill/>
          <a:ln w="9525" cap="flat" cmpd="sng">
            <a:solidFill>
              <a:srgbClr val="E78842"/>
            </a:solidFill>
            <a:prstDash val="solid"/>
            <a:miter lim="800000"/>
            <a:headEnd type="none" w="sm" len="sm"/>
            <a:tailEnd type="none" w="sm" len="sm"/>
          </a:ln>
        </p:spPr>
      </p:cxnSp>
      <p:sp>
        <p:nvSpPr>
          <p:cNvPr id="74" name="Google Shape;74;p22"/>
          <p:cNvSpPr/>
          <p:nvPr/>
        </p:nvSpPr>
        <p:spPr>
          <a:xfrm>
            <a:off x="0" y="6519333"/>
            <a:ext cx="12192000" cy="338667"/>
          </a:xfrm>
          <a:prstGeom prst="rect">
            <a:avLst/>
          </a:prstGeom>
          <a:solidFill>
            <a:srgbClr val="0069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e pleine largeur">
  <p:cSld name="Texte pleine largeur">
    <p:spTree>
      <p:nvGrpSpPr>
        <p:cNvPr id="1" name="Shape 75"/>
        <p:cNvGrpSpPr/>
        <p:nvPr/>
      </p:nvGrpSpPr>
      <p:grpSpPr>
        <a:xfrm>
          <a:off x="0" y="0"/>
          <a:ext cx="0" cy="0"/>
          <a:chOff x="0" y="0"/>
          <a:chExt cx="0" cy="0"/>
        </a:xfrm>
      </p:grpSpPr>
      <p:sp>
        <p:nvSpPr>
          <p:cNvPr id="76" name="Google Shape;76;p23"/>
          <p:cNvSpPr txBox="1">
            <a:spLocks noGrp="1"/>
          </p:cNvSpPr>
          <p:nvPr>
            <p:ph type="body" idx="1"/>
          </p:nvPr>
        </p:nvSpPr>
        <p:spPr>
          <a:xfrm>
            <a:off x="583096" y="1842212"/>
            <a:ext cx="5436704" cy="687387"/>
          </a:xfrm>
          <a:prstGeom prst="rect">
            <a:avLst/>
          </a:prstGeom>
          <a:noFill/>
          <a:ln>
            <a:noFill/>
          </a:ln>
        </p:spPr>
        <p:txBody>
          <a:bodyPr spcFirstLastPara="1" wrap="square" lIns="91425" tIns="45700" rIns="91425" bIns="45700" anchor="b" anchorCtr="0">
            <a:normAutofit/>
          </a:bodyPr>
          <a:lstStyle>
            <a:lvl1pPr marL="457200" lvl="0" indent="-228600" algn="l">
              <a:lnSpc>
                <a:spcPct val="150000"/>
              </a:lnSpc>
              <a:spcBef>
                <a:spcPts val="1000"/>
              </a:spcBef>
              <a:spcAft>
                <a:spcPts val="0"/>
              </a:spcAft>
              <a:buClr>
                <a:srgbClr val="0069AA"/>
              </a:buClr>
              <a:buSzPts val="1600"/>
              <a:buNone/>
              <a:defRPr sz="1600" b="1">
                <a:solidFill>
                  <a:srgbClr val="0069AA"/>
                </a:solidFill>
              </a:defRPr>
            </a:lvl1pPr>
            <a:lvl2pPr marL="914400" lvl="1" indent="-228600" algn="l">
              <a:lnSpc>
                <a:spcPct val="150000"/>
              </a:lnSpc>
              <a:spcBef>
                <a:spcPts val="500"/>
              </a:spcBef>
              <a:spcAft>
                <a:spcPts val="0"/>
              </a:spcAft>
              <a:buClr>
                <a:srgbClr val="006096"/>
              </a:buClr>
              <a:buSzPts val="2000"/>
              <a:buNone/>
              <a:defRPr sz="2000" b="1"/>
            </a:lvl2pPr>
            <a:lvl3pPr marL="1371600" lvl="2" indent="-228600" algn="l">
              <a:lnSpc>
                <a:spcPct val="150000"/>
              </a:lnSpc>
              <a:spcBef>
                <a:spcPts val="500"/>
              </a:spcBef>
              <a:spcAft>
                <a:spcPts val="0"/>
              </a:spcAft>
              <a:buClr>
                <a:srgbClr val="006096"/>
              </a:buClr>
              <a:buSzPts val="1800"/>
              <a:buNone/>
              <a:defRPr sz="1800" b="1"/>
            </a:lvl3pPr>
            <a:lvl4pPr marL="1828800" lvl="3" indent="-228600" algn="l">
              <a:lnSpc>
                <a:spcPct val="150000"/>
              </a:lnSpc>
              <a:spcBef>
                <a:spcPts val="500"/>
              </a:spcBef>
              <a:spcAft>
                <a:spcPts val="0"/>
              </a:spcAft>
              <a:buClr>
                <a:srgbClr val="006096"/>
              </a:buClr>
              <a:buSzPts val="1600"/>
              <a:buNone/>
              <a:defRPr sz="1600" b="1"/>
            </a:lvl4pPr>
            <a:lvl5pPr marL="2286000" lvl="4" indent="-228600" algn="l">
              <a:lnSpc>
                <a:spcPct val="150000"/>
              </a:lnSpc>
              <a:spcBef>
                <a:spcPts val="500"/>
              </a:spcBef>
              <a:spcAft>
                <a:spcPts val="0"/>
              </a:spcAft>
              <a:buClr>
                <a:srgbClr val="00609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7" name="Google Shape;77;p23"/>
          <p:cNvSpPr txBox="1">
            <a:spLocks noGrp="1"/>
          </p:cNvSpPr>
          <p:nvPr>
            <p:ph type="body" idx="2"/>
          </p:nvPr>
        </p:nvSpPr>
        <p:spPr>
          <a:xfrm>
            <a:off x="583096" y="2701008"/>
            <a:ext cx="10936356" cy="3315857"/>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006096"/>
              </a:buClr>
              <a:buSzPts val="1800"/>
              <a:buNone/>
              <a:defRPr/>
            </a:lvl1pPr>
            <a:lvl2pPr marL="914400" lvl="1" indent="-330200" algn="l">
              <a:lnSpc>
                <a:spcPct val="150000"/>
              </a:lnSpc>
              <a:spcBef>
                <a:spcPts val="500"/>
              </a:spcBef>
              <a:spcAft>
                <a:spcPts val="0"/>
              </a:spcAft>
              <a:buClr>
                <a:srgbClr val="E78842"/>
              </a:buClr>
              <a:buSzPts val="1600"/>
              <a:buChar char="⁃"/>
              <a:defRPr/>
            </a:lvl2pPr>
            <a:lvl3pPr marL="1371600" lvl="2" indent="-317500" algn="l">
              <a:lnSpc>
                <a:spcPct val="150000"/>
              </a:lnSpc>
              <a:spcBef>
                <a:spcPts val="500"/>
              </a:spcBef>
              <a:spcAft>
                <a:spcPts val="0"/>
              </a:spcAft>
              <a:buClr>
                <a:srgbClr val="E78842"/>
              </a:buClr>
              <a:buSzPts val="1400"/>
              <a:buChar char="‑"/>
              <a:defRPr/>
            </a:lvl3pPr>
            <a:lvl4pPr marL="1828800" lvl="3" indent="-317500" algn="l">
              <a:lnSpc>
                <a:spcPct val="150000"/>
              </a:lnSpc>
              <a:spcBef>
                <a:spcPts val="500"/>
              </a:spcBef>
              <a:spcAft>
                <a:spcPts val="0"/>
              </a:spcAft>
              <a:buClr>
                <a:srgbClr val="E78842"/>
              </a:buClr>
              <a:buSzPts val="1400"/>
              <a:buChar char="‑"/>
              <a:defRPr/>
            </a:lvl4pPr>
            <a:lvl5pPr marL="2286000" lvl="4" indent="-317500" algn="l">
              <a:lnSpc>
                <a:spcPct val="150000"/>
              </a:lnSpc>
              <a:spcBef>
                <a:spcPts val="500"/>
              </a:spcBef>
              <a:spcAft>
                <a:spcPts val="0"/>
              </a:spcAft>
              <a:buClr>
                <a:srgbClr val="E78842"/>
              </a:buClr>
              <a:buSzPts val="14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8" name="Google Shape;78;p23"/>
          <p:cNvSpPr txBox="1">
            <a:spLocks noGrp="1"/>
          </p:cNvSpPr>
          <p:nvPr>
            <p:ph type="title"/>
          </p:nvPr>
        </p:nvSpPr>
        <p:spPr>
          <a:xfrm>
            <a:off x="583096" y="193501"/>
            <a:ext cx="11025808" cy="487536"/>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E78842"/>
              </a:buClr>
              <a:buSzPts val="2000"/>
              <a:buFont typeface="Century Gothic"/>
              <a:buNone/>
              <a:defRPr sz="2000">
                <a:solidFill>
                  <a:srgbClr val="E7884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23"/>
          <p:cNvSpPr txBox="1">
            <a:spLocks noGrp="1"/>
          </p:cNvSpPr>
          <p:nvPr>
            <p:ph type="ftr" idx="11"/>
          </p:nvPr>
        </p:nvSpPr>
        <p:spPr>
          <a:xfrm>
            <a:off x="583096" y="355924"/>
            <a:ext cx="4369904"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800">
                <a:solidFill>
                  <a:srgbClr val="0069AA"/>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23"/>
          <p:cNvSpPr txBox="1">
            <a:spLocks noGrp="1"/>
          </p:cNvSpPr>
          <p:nvPr>
            <p:ph type="sldNum" idx="12"/>
          </p:nvPr>
        </p:nvSpPr>
        <p:spPr>
          <a:xfrm>
            <a:off x="11519452" y="414524"/>
            <a:ext cx="467277" cy="24637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800" b="0" i="0" u="none" strike="noStrike" cap="none">
                <a:solidFill>
                  <a:srgbClr val="0069AA"/>
                </a:solidFill>
                <a:latin typeface="Century Gothic"/>
                <a:ea typeface="Century Gothic"/>
                <a:cs typeface="Century Gothic"/>
                <a:sym typeface="Century Gothic"/>
              </a:defRPr>
            </a:lvl1pPr>
            <a:lvl2pPr marL="0" lvl="1" indent="0" algn="r">
              <a:spcBef>
                <a:spcPts val="0"/>
              </a:spcBef>
              <a:buNone/>
              <a:defRPr sz="800" b="0" i="0" u="none" strike="noStrike" cap="none">
                <a:solidFill>
                  <a:srgbClr val="0069AA"/>
                </a:solidFill>
                <a:latin typeface="Century Gothic"/>
                <a:ea typeface="Century Gothic"/>
                <a:cs typeface="Century Gothic"/>
                <a:sym typeface="Century Gothic"/>
              </a:defRPr>
            </a:lvl2pPr>
            <a:lvl3pPr marL="0" lvl="2" indent="0" algn="r">
              <a:spcBef>
                <a:spcPts val="0"/>
              </a:spcBef>
              <a:buNone/>
              <a:defRPr sz="800" b="0" i="0" u="none" strike="noStrike" cap="none">
                <a:solidFill>
                  <a:srgbClr val="0069AA"/>
                </a:solidFill>
                <a:latin typeface="Century Gothic"/>
                <a:ea typeface="Century Gothic"/>
                <a:cs typeface="Century Gothic"/>
                <a:sym typeface="Century Gothic"/>
              </a:defRPr>
            </a:lvl3pPr>
            <a:lvl4pPr marL="0" lvl="3" indent="0" algn="r">
              <a:spcBef>
                <a:spcPts val="0"/>
              </a:spcBef>
              <a:buNone/>
              <a:defRPr sz="800" b="0" i="0" u="none" strike="noStrike" cap="none">
                <a:solidFill>
                  <a:srgbClr val="0069AA"/>
                </a:solidFill>
                <a:latin typeface="Century Gothic"/>
                <a:ea typeface="Century Gothic"/>
                <a:cs typeface="Century Gothic"/>
                <a:sym typeface="Century Gothic"/>
              </a:defRPr>
            </a:lvl4pPr>
            <a:lvl5pPr marL="0" lvl="4" indent="0" algn="r">
              <a:spcBef>
                <a:spcPts val="0"/>
              </a:spcBef>
              <a:buNone/>
              <a:defRPr sz="800" b="0" i="0" u="none" strike="noStrike" cap="none">
                <a:solidFill>
                  <a:srgbClr val="0069AA"/>
                </a:solidFill>
                <a:latin typeface="Century Gothic"/>
                <a:ea typeface="Century Gothic"/>
                <a:cs typeface="Century Gothic"/>
                <a:sym typeface="Century Gothic"/>
              </a:defRPr>
            </a:lvl5pPr>
            <a:lvl6pPr marL="0" lvl="5" indent="0" algn="r">
              <a:spcBef>
                <a:spcPts val="0"/>
              </a:spcBef>
              <a:buNone/>
              <a:defRPr sz="800" b="0" i="0" u="none" strike="noStrike" cap="none">
                <a:solidFill>
                  <a:srgbClr val="0069AA"/>
                </a:solidFill>
                <a:latin typeface="Century Gothic"/>
                <a:ea typeface="Century Gothic"/>
                <a:cs typeface="Century Gothic"/>
                <a:sym typeface="Century Gothic"/>
              </a:defRPr>
            </a:lvl6pPr>
            <a:lvl7pPr marL="0" lvl="6" indent="0" algn="r">
              <a:spcBef>
                <a:spcPts val="0"/>
              </a:spcBef>
              <a:buNone/>
              <a:defRPr sz="800" b="0" i="0" u="none" strike="noStrike" cap="none">
                <a:solidFill>
                  <a:srgbClr val="0069AA"/>
                </a:solidFill>
                <a:latin typeface="Century Gothic"/>
                <a:ea typeface="Century Gothic"/>
                <a:cs typeface="Century Gothic"/>
                <a:sym typeface="Century Gothic"/>
              </a:defRPr>
            </a:lvl7pPr>
            <a:lvl8pPr marL="0" lvl="7" indent="0" algn="r">
              <a:spcBef>
                <a:spcPts val="0"/>
              </a:spcBef>
              <a:buNone/>
              <a:defRPr sz="800" b="0" i="0" u="none" strike="noStrike" cap="none">
                <a:solidFill>
                  <a:srgbClr val="0069AA"/>
                </a:solidFill>
                <a:latin typeface="Century Gothic"/>
                <a:ea typeface="Century Gothic"/>
                <a:cs typeface="Century Gothic"/>
                <a:sym typeface="Century Gothic"/>
              </a:defRPr>
            </a:lvl8pPr>
            <a:lvl9pPr marL="0" lvl="8" indent="0" algn="r">
              <a:spcBef>
                <a:spcPts val="0"/>
              </a:spcBef>
              <a:buNone/>
              <a:defRPr sz="800" b="0" i="0" u="none" strike="noStrike" cap="none">
                <a:solidFill>
                  <a:srgbClr val="0069A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fr-CA"/>
              <a:t>‹N°›</a:t>
            </a:fld>
            <a:endParaRPr/>
          </a:p>
        </p:txBody>
      </p:sp>
      <p:cxnSp>
        <p:nvCxnSpPr>
          <p:cNvPr id="81" name="Google Shape;81;p23"/>
          <p:cNvCxnSpPr/>
          <p:nvPr/>
        </p:nvCxnSpPr>
        <p:spPr>
          <a:xfrm>
            <a:off x="0" y="841124"/>
            <a:ext cx="12192000" cy="0"/>
          </a:xfrm>
          <a:prstGeom prst="straightConnector1">
            <a:avLst/>
          </a:prstGeom>
          <a:noFill/>
          <a:ln w="9525" cap="flat" cmpd="sng">
            <a:solidFill>
              <a:srgbClr val="E78842"/>
            </a:solidFill>
            <a:prstDash val="solid"/>
            <a:miter lim="800000"/>
            <a:headEnd type="none" w="sm" len="sm"/>
            <a:tailEnd type="none" w="sm" len="sm"/>
          </a:ln>
        </p:spPr>
      </p:cxnSp>
      <p:sp>
        <p:nvSpPr>
          <p:cNvPr id="82" name="Google Shape;82;p23"/>
          <p:cNvSpPr/>
          <p:nvPr/>
        </p:nvSpPr>
        <p:spPr>
          <a:xfrm>
            <a:off x="0" y="6519333"/>
            <a:ext cx="12192000" cy="338667"/>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exte+exergue">
  <p:cSld name="Texte+exergue">
    <p:spTree>
      <p:nvGrpSpPr>
        <p:cNvPr id="1" name="Shape 83"/>
        <p:cNvGrpSpPr/>
        <p:nvPr/>
      </p:nvGrpSpPr>
      <p:grpSpPr>
        <a:xfrm>
          <a:off x="0" y="0"/>
          <a:ext cx="0" cy="0"/>
          <a:chOff x="0" y="0"/>
          <a:chExt cx="0" cy="0"/>
        </a:xfrm>
      </p:grpSpPr>
      <p:sp>
        <p:nvSpPr>
          <p:cNvPr id="84" name="Google Shape;84;p24"/>
          <p:cNvSpPr txBox="1">
            <a:spLocks noGrp="1"/>
          </p:cNvSpPr>
          <p:nvPr>
            <p:ph type="body" idx="1"/>
          </p:nvPr>
        </p:nvSpPr>
        <p:spPr>
          <a:xfrm>
            <a:off x="583096" y="2570202"/>
            <a:ext cx="5436704" cy="687387"/>
          </a:xfrm>
          <a:prstGeom prst="rect">
            <a:avLst/>
          </a:prstGeom>
          <a:noFill/>
          <a:ln>
            <a:noFill/>
          </a:ln>
        </p:spPr>
        <p:txBody>
          <a:bodyPr spcFirstLastPara="1" wrap="square" lIns="91425" tIns="45700" rIns="91425" bIns="45700" anchor="b" anchorCtr="0">
            <a:normAutofit/>
          </a:bodyPr>
          <a:lstStyle>
            <a:lvl1pPr marL="457200" lvl="0" indent="-228600" algn="l">
              <a:lnSpc>
                <a:spcPct val="150000"/>
              </a:lnSpc>
              <a:spcBef>
                <a:spcPts val="1000"/>
              </a:spcBef>
              <a:spcAft>
                <a:spcPts val="0"/>
              </a:spcAft>
              <a:buClr>
                <a:srgbClr val="E78842"/>
              </a:buClr>
              <a:buSzPts val="1800"/>
              <a:buNone/>
              <a:defRPr sz="1800" b="1">
                <a:solidFill>
                  <a:srgbClr val="E78842"/>
                </a:solidFill>
              </a:defRPr>
            </a:lvl1pPr>
            <a:lvl2pPr marL="914400" lvl="1" indent="-228600" algn="l">
              <a:lnSpc>
                <a:spcPct val="150000"/>
              </a:lnSpc>
              <a:spcBef>
                <a:spcPts val="500"/>
              </a:spcBef>
              <a:spcAft>
                <a:spcPts val="0"/>
              </a:spcAft>
              <a:buClr>
                <a:srgbClr val="006096"/>
              </a:buClr>
              <a:buSzPts val="2000"/>
              <a:buNone/>
              <a:defRPr sz="2000" b="1"/>
            </a:lvl2pPr>
            <a:lvl3pPr marL="1371600" lvl="2" indent="-228600" algn="l">
              <a:lnSpc>
                <a:spcPct val="150000"/>
              </a:lnSpc>
              <a:spcBef>
                <a:spcPts val="500"/>
              </a:spcBef>
              <a:spcAft>
                <a:spcPts val="0"/>
              </a:spcAft>
              <a:buClr>
                <a:srgbClr val="006096"/>
              </a:buClr>
              <a:buSzPts val="1800"/>
              <a:buNone/>
              <a:defRPr sz="1800" b="1"/>
            </a:lvl3pPr>
            <a:lvl4pPr marL="1828800" lvl="3" indent="-228600" algn="l">
              <a:lnSpc>
                <a:spcPct val="150000"/>
              </a:lnSpc>
              <a:spcBef>
                <a:spcPts val="500"/>
              </a:spcBef>
              <a:spcAft>
                <a:spcPts val="0"/>
              </a:spcAft>
              <a:buClr>
                <a:srgbClr val="006096"/>
              </a:buClr>
              <a:buSzPts val="1600"/>
              <a:buNone/>
              <a:defRPr sz="1600" b="1"/>
            </a:lvl4pPr>
            <a:lvl5pPr marL="2286000" lvl="4" indent="-228600" algn="l">
              <a:lnSpc>
                <a:spcPct val="150000"/>
              </a:lnSpc>
              <a:spcBef>
                <a:spcPts val="500"/>
              </a:spcBef>
              <a:spcAft>
                <a:spcPts val="0"/>
              </a:spcAft>
              <a:buClr>
                <a:srgbClr val="00609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85" name="Google Shape;85;p24"/>
          <p:cNvSpPr txBox="1">
            <a:spLocks noGrp="1"/>
          </p:cNvSpPr>
          <p:nvPr>
            <p:ph type="body" idx="2"/>
          </p:nvPr>
        </p:nvSpPr>
        <p:spPr>
          <a:xfrm>
            <a:off x="583096" y="3428999"/>
            <a:ext cx="5436704" cy="2747964"/>
          </a:xfrm>
          <a:prstGeom prst="rect">
            <a:avLst/>
          </a:prstGeom>
          <a:noFill/>
          <a:ln>
            <a:noFill/>
          </a:ln>
        </p:spPr>
        <p:txBody>
          <a:bodyPr spcFirstLastPara="1" wrap="square" lIns="91425" tIns="45700" rIns="91425" bIns="45700" anchor="t" anchorCtr="0">
            <a:normAutofit/>
          </a:bodyPr>
          <a:lstStyle>
            <a:lvl1pPr marL="457200" lvl="0" indent="-228600" algn="l">
              <a:lnSpc>
                <a:spcPct val="150000"/>
              </a:lnSpc>
              <a:spcBef>
                <a:spcPts val="1000"/>
              </a:spcBef>
              <a:spcAft>
                <a:spcPts val="0"/>
              </a:spcAft>
              <a:buClr>
                <a:srgbClr val="006096"/>
              </a:buClr>
              <a:buSzPts val="1800"/>
              <a:buNone/>
              <a:defRPr/>
            </a:lvl1pPr>
            <a:lvl2pPr marL="914400" lvl="1" indent="-330200" algn="l">
              <a:lnSpc>
                <a:spcPct val="150000"/>
              </a:lnSpc>
              <a:spcBef>
                <a:spcPts val="500"/>
              </a:spcBef>
              <a:spcAft>
                <a:spcPts val="0"/>
              </a:spcAft>
              <a:buClr>
                <a:srgbClr val="E78842"/>
              </a:buClr>
              <a:buSzPts val="1600"/>
              <a:buChar char="⁃"/>
              <a:defRPr/>
            </a:lvl2pPr>
            <a:lvl3pPr marL="1371600" lvl="2" indent="-317500" algn="l">
              <a:lnSpc>
                <a:spcPct val="150000"/>
              </a:lnSpc>
              <a:spcBef>
                <a:spcPts val="500"/>
              </a:spcBef>
              <a:spcAft>
                <a:spcPts val="0"/>
              </a:spcAft>
              <a:buClr>
                <a:srgbClr val="E78842"/>
              </a:buClr>
              <a:buSzPts val="1400"/>
              <a:buChar char="‑"/>
              <a:defRPr/>
            </a:lvl3pPr>
            <a:lvl4pPr marL="1828800" lvl="3" indent="-317500" algn="l">
              <a:lnSpc>
                <a:spcPct val="150000"/>
              </a:lnSpc>
              <a:spcBef>
                <a:spcPts val="500"/>
              </a:spcBef>
              <a:spcAft>
                <a:spcPts val="0"/>
              </a:spcAft>
              <a:buClr>
                <a:srgbClr val="E78842"/>
              </a:buClr>
              <a:buSzPts val="1400"/>
              <a:buChar char="‑"/>
              <a:defRPr/>
            </a:lvl4pPr>
            <a:lvl5pPr marL="2286000" lvl="4" indent="-317500" algn="l">
              <a:lnSpc>
                <a:spcPct val="150000"/>
              </a:lnSpc>
              <a:spcBef>
                <a:spcPts val="500"/>
              </a:spcBef>
              <a:spcAft>
                <a:spcPts val="0"/>
              </a:spcAft>
              <a:buClr>
                <a:srgbClr val="E78842"/>
              </a:buClr>
              <a:buSzPts val="14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6" name="Google Shape;86;p24"/>
          <p:cNvSpPr txBox="1">
            <a:spLocks noGrp="1"/>
          </p:cNvSpPr>
          <p:nvPr>
            <p:ph type="body" idx="3"/>
          </p:nvPr>
        </p:nvSpPr>
        <p:spPr>
          <a:xfrm>
            <a:off x="583095" y="1455492"/>
            <a:ext cx="5436703" cy="1039812"/>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000"/>
              </a:spcBef>
              <a:spcAft>
                <a:spcPts val="0"/>
              </a:spcAft>
              <a:buClr>
                <a:srgbClr val="006096"/>
              </a:buClr>
              <a:buSzPts val="2000"/>
              <a:buNone/>
              <a:defRPr sz="2000"/>
            </a:lvl1pPr>
            <a:lvl2pPr marL="914400" lvl="1" indent="-342900" algn="l">
              <a:lnSpc>
                <a:spcPct val="150000"/>
              </a:lnSpc>
              <a:spcBef>
                <a:spcPts val="500"/>
              </a:spcBef>
              <a:spcAft>
                <a:spcPts val="0"/>
              </a:spcAft>
              <a:buClr>
                <a:srgbClr val="006096"/>
              </a:buClr>
              <a:buSzPts val="1800"/>
              <a:buChar char="⁃"/>
              <a:defRPr/>
            </a:lvl2pPr>
            <a:lvl3pPr marL="1371600" lvl="2" indent="-342900" algn="l">
              <a:lnSpc>
                <a:spcPct val="150000"/>
              </a:lnSpc>
              <a:spcBef>
                <a:spcPts val="500"/>
              </a:spcBef>
              <a:spcAft>
                <a:spcPts val="0"/>
              </a:spcAft>
              <a:buClr>
                <a:srgbClr val="006096"/>
              </a:buClr>
              <a:buSzPts val="1800"/>
              <a:buChar char="‑"/>
              <a:defRPr/>
            </a:lvl3pPr>
            <a:lvl4pPr marL="1828800" lvl="3" indent="-342900" algn="l">
              <a:lnSpc>
                <a:spcPct val="150000"/>
              </a:lnSpc>
              <a:spcBef>
                <a:spcPts val="500"/>
              </a:spcBef>
              <a:spcAft>
                <a:spcPts val="0"/>
              </a:spcAft>
              <a:buClr>
                <a:srgbClr val="006096"/>
              </a:buClr>
              <a:buSzPts val="1800"/>
              <a:buChar char="‑"/>
              <a:defRPr/>
            </a:lvl4pPr>
            <a:lvl5pPr marL="2286000" lvl="4" indent="-342900" algn="l">
              <a:lnSpc>
                <a:spcPct val="150000"/>
              </a:lnSpc>
              <a:spcBef>
                <a:spcPts val="500"/>
              </a:spcBef>
              <a:spcAft>
                <a:spcPts val="0"/>
              </a:spcAft>
              <a:buClr>
                <a:srgbClr val="00609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7" name="Google Shape;87;p24"/>
          <p:cNvSpPr txBox="1">
            <a:spLocks noGrp="1"/>
          </p:cNvSpPr>
          <p:nvPr>
            <p:ph type="title"/>
          </p:nvPr>
        </p:nvSpPr>
        <p:spPr>
          <a:xfrm>
            <a:off x="583096" y="193501"/>
            <a:ext cx="11025808" cy="487536"/>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E78842"/>
              </a:buClr>
              <a:buSzPts val="2000"/>
              <a:buFont typeface="Century Gothic"/>
              <a:buNone/>
              <a:defRPr sz="2000">
                <a:solidFill>
                  <a:srgbClr val="E7884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8" name="Google Shape;88;p24"/>
          <p:cNvSpPr txBox="1">
            <a:spLocks noGrp="1"/>
          </p:cNvSpPr>
          <p:nvPr>
            <p:ph type="ftr" idx="11"/>
          </p:nvPr>
        </p:nvSpPr>
        <p:spPr>
          <a:xfrm>
            <a:off x="583096" y="355924"/>
            <a:ext cx="4369904"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800">
                <a:solidFill>
                  <a:srgbClr val="0069AA"/>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24"/>
          <p:cNvSpPr txBox="1">
            <a:spLocks noGrp="1"/>
          </p:cNvSpPr>
          <p:nvPr>
            <p:ph type="sldNum" idx="12"/>
          </p:nvPr>
        </p:nvSpPr>
        <p:spPr>
          <a:xfrm>
            <a:off x="11519452" y="414524"/>
            <a:ext cx="467277" cy="24637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800" b="0" i="0" u="none" strike="noStrike" cap="none">
                <a:solidFill>
                  <a:srgbClr val="0069AA"/>
                </a:solidFill>
                <a:latin typeface="Century Gothic"/>
                <a:ea typeface="Century Gothic"/>
                <a:cs typeface="Century Gothic"/>
                <a:sym typeface="Century Gothic"/>
              </a:defRPr>
            </a:lvl1pPr>
            <a:lvl2pPr marL="0" lvl="1" indent="0" algn="r">
              <a:spcBef>
                <a:spcPts val="0"/>
              </a:spcBef>
              <a:buNone/>
              <a:defRPr sz="800" b="0" i="0" u="none" strike="noStrike" cap="none">
                <a:solidFill>
                  <a:srgbClr val="0069AA"/>
                </a:solidFill>
                <a:latin typeface="Century Gothic"/>
                <a:ea typeface="Century Gothic"/>
                <a:cs typeface="Century Gothic"/>
                <a:sym typeface="Century Gothic"/>
              </a:defRPr>
            </a:lvl2pPr>
            <a:lvl3pPr marL="0" lvl="2" indent="0" algn="r">
              <a:spcBef>
                <a:spcPts val="0"/>
              </a:spcBef>
              <a:buNone/>
              <a:defRPr sz="800" b="0" i="0" u="none" strike="noStrike" cap="none">
                <a:solidFill>
                  <a:srgbClr val="0069AA"/>
                </a:solidFill>
                <a:latin typeface="Century Gothic"/>
                <a:ea typeface="Century Gothic"/>
                <a:cs typeface="Century Gothic"/>
                <a:sym typeface="Century Gothic"/>
              </a:defRPr>
            </a:lvl3pPr>
            <a:lvl4pPr marL="0" lvl="3" indent="0" algn="r">
              <a:spcBef>
                <a:spcPts val="0"/>
              </a:spcBef>
              <a:buNone/>
              <a:defRPr sz="800" b="0" i="0" u="none" strike="noStrike" cap="none">
                <a:solidFill>
                  <a:srgbClr val="0069AA"/>
                </a:solidFill>
                <a:latin typeface="Century Gothic"/>
                <a:ea typeface="Century Gothic"/>
                <a:cs typeface="Century Gothic"/>
                <a:sym typeface="Century Gothic"/>
              </a:defRPr>
            </a:lvl4pPr>
            <a:lvl5pPr marL="0" lvl="4" indent="0" algn="r">
              <a:spcBef>
                <a:spcPts val="0"/>
              </a:spcBef>
              <a:buNone/>
              <a:defRPr sz="800" b="0" i="0" u="none" strike="noStrike" cap="none">
                <a:solidFill>
                  <a:srgbClr val="0069AA"/>
                </a:solidFill>
                <a:latin typeface="Century Gothic"/>
                <a:ea typeface="Century Gothic"/>
                <a:cs typeface="Century Gothic"/>
                <a:sym typeface="Century Gothic"/>
              </a:defRPr>
            </a:lvl5pPr>
            <a:lvl6pPr marL="0" lvl="5" indent="0" algn="r">
              <a:spcBef>
                <a:spcPts val="0"/>
              </a:spcBef>
              <a:buNone/>
              <a:defRPr sz="800" b="0" i="0" u="none" strike="noStrike" cap="none">
                <a:solidFill>
                  <a:srgbClr val="0069AA"/>
                </a:solidFill>
                <a:latin typeface="Century Gothic"/>
                <a:ea typeface="Century Gothic"/>
                <a:cs typeface="Century Gothic"/>
                <a:sym typeface="Century Gothic"/>
              </a:defRPr>
            </a:lvl6pPr>
            <a:lvl7pPr marL="0" lvl="6" indent="0" algn="r">
              <a:spcBef>
                <a:spcPts val="0"/>
              </a:spcBef>
              <a:buNone/>
              <a:defRPr sz="800" b="0" i="0" u="none" strike="noStrike" cap="none">
                <a:solidFill>
                  <a:srgbClr val="0069AA"/>
                </a:solidFill>
                <a:latin typeface="Century Gothic"/>
                <a:ea typeface="Century Gothic"/>
                <a:cs typeface="Century Gothic"/>
                <a:sym typeface="Century Gothic"/>
              </a:defRPr>
            </a:lvl7pPr>
            <a:lvl8pPr marL="0" lvl="7" indent="0" algn="r">
              <a:spcBef>
                <a:spcPts val="0"/>
              </a:spcBef>
              <a:buNone/>
              <a:defRPr sz="800" b="0" i="0" u="none" strike="noStrike" cap="none">
                <a:solidFill>
                  <a:srgbClr val="0069AA"/>
                </a:solidFill>
                <a:latin typeface="Century Gothic"/>
                <a:ea typeface="Century Gothic"/>
                <a:cs typeface="Century Gothic"/>
                <a:sym typeface="Century Gothic"/>
              </a:defRPr>
            </a:lvl8pPr>
            <a:lvl9pPr marL="0" lvl="8" indent="0" algn="r">
              <a:spcBef>
                <a:spcPts val="0"/>
              </a:spcBef>
              <a:buNone/>
              <a:defRPr sz="800" b="0" i="0" u="none" strike="noStrike" cap="none">
                <a:solidFill>
                  <a:srgbClr val="0069AA"/>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fr-CA"/>
              <a:t>‹N°›</a:t>
            </a:fld>
            <a:endParaRPr/>
          </a:p>
        </p:txBody>
      </p:sp>
      <p:cxnSp>
        <p:nvCxnSpPr>
          <p:cNvPr id="90" name="Google Shape;90;p24"/>
          <p:cNvCxnSpPr/>
          <p:nvPr/>
        </p:nvCxnSpPr>
        <p:spPr>
          <a:xfrm>
            <a:off x="0" y="841124"/>
            <a:ext cx="12192000" cy="0"/>
          </a:xfrm>
          <a:prstGeom prst="straightConnector1">
            <a:avLst/>
          </a:prstGeom>
          <a:noFill/>
          <a:ln w="9525" cap="flat" cmpd="sng">
            <a:solidFill>
              <a:srgbClr val="E78842"/>
            </a:solidFill>
            <a:prstDash val="solid"/>
            <a:miter lim="800000"/>
            <a:headEnd type="none" w="sm" len="sm"/>
            <a:tailEnd type="none" w="sm" len="sm"/>
          </a:ln>
        </p:spPr>
      </p:cxnSp>
      <p:sp>
        <p:nvSpPr>
          <p:cNvPr id="91" name="Google Shape;91;p24"/>
          <p:cNvSpPr/>
          <p:nvPr/>
        </p:nvSpPr>
        <p:spPr>
          <a:xfrm>
            <a:off x="0" y="6519333"/>
            <a:ext cx="12192000" cy="338667"/>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2" name="Google Shape;92;p24"/>
          <p:cNvSpPr txBox="1">
            <a:spLocks noGrp="1"/>
          </p:cNvSpPr>
          <p:nvPr>
            <p:ph type="body" idx="4"/>
          </p:nvPr>
        </p:nvSpPr>
        <p:spPr>
          <a:xfrm>
            <a:off x="6155993" y="2256423"/>
            <a:ext cx="5436704" cy="2745892"/>
          </a:xfrm>
          <a:prstGeom prst="rect">
            <a:avLst/>
          </a:prstGeom>
          <a:noFill/>
          <a:ln>
            <a:noFill/>
          </a:ln>
        </p:spPr>
        <p:txBody>
          <a:bodyPr spcFirstLastPara="1" wrap="square" lIns="91425" tIns="45700" rIns="91425" bIns="45700" anchor="t" anchorCtr="0">
            <a:normAutofit/>
          </a:bodyPr>
          <a:lstStyle>
            <a:lvl1pPr marL="457200" lvl="0" indent="-228600" algn="r">
              <a:lnSpc>
                <a:spcPct val="150000"/>
              </a:lnSpc>
              <a:spcBef>
                <a:spcPts val="1000"/>
              </a:spcBef>
              <a:spcAft>
                <a:spcPts val="0"/>
              </a:spcAft>
              <a:buClr>
                <a:srgbClr val="E78842"/>
              </a:buClr>
              <a:buSzPts val="2800"/>
              <a:buNone/>
              <a:defRPr sz="2800" b="1" i="0">
                <a:solidFill>
                  <a:srgbClr val="E78842"/>
                </a:solidFill>
                <a:latin typeface="Century Gothic"/>
                <a:ea typeface="Century Gothic"/>
                <a:cs typeface="Century Gothic"/>
                <a:sym typeface="Century Gothic"/>
              </a:defRPr>
            </a:lvl1pPr>
            <a:lvl2pPr marL="914400" lvl="1" indent="-330200" algn="l">
              <a:lnSpc>
                <a:spcPct val="150000"/>
              </a:lnSpc>
              <a:spcBef>
                <a:spcPts val="500"/>
              </a:spcBef>
              <a:spcAft>
                <a:spcPts val="0"/>
              </a:spcAft>
              <a:buClr>
                <a:srgbClr val="E78842"/>
              </a:buClr>
              <a:buSzPts val="1600"/>
              <a:buChar char="⁃"/>
              <a:defRPr/>
            </a:lvl2pPr>
            <a:lvl3pPr marL="1371600" lvl="2" indent="-317500" algn="l">
              <a:lnSpc>
                <a:spcPct val="150000"/>
              </a:lnSpc>
              <a:spcBef>
                <a:spcPts val="500"/>
              </a:spcBef>
              <a:spcAft>
                <a:spcPts val="0"/>
              </a:spcAft>
              <a:buClr>
                <a:srgbClr val="E78842"/>
              </a:buClr>
              <a:buSzPts val="1400"/>
              <a:buChar char="‑"/>
              <a:defRPr/>
            </a:lvl3pPr>
            <a:lvl4pPr marL="1828800" lvl="3" indent="-317500" algn="l">
              <a:lnSpc>
                <a:spcPct val="150000"/>
              </a:lnSpc>
              <a:spcBef>
                <a:spcPts val="500"/>
              </a:spcBef>
              <a:spcAft>
                <a:spcPts val="0"/>
              </a:spcAft>
              <a:buClr>
                <a:srgbClr val="E78842"/>
              </a:buClr>
              <a:buSzPts val="1400"/>
              <a:buChar char="‑"/>
              <a:defRPr/>
            </a:lvl4pPr>
            <a:lvl5pPr marL="2286000" lvl="4" indent="-317500" algn="l">
              <a:lnSpc>
                <a:spcPct val="150000"/>
              </a:lnSpc>
              <a:spcBef>
                <a:spcPts val="500"/>
              </a:spcBef>
              <a:spcAft>
                <a:spcPts val="0"/>
              </a:spcAft>
              <a:buClr>
                <a:srgbClr val="E78842"/>
              </a:buClr>
              <a:buSzPts val="14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3" name="Google Shape;93;p24"/>
          <p:cNvSpPr/>
          <p:nvPr/>
        </p:nvSpPr>
        <p:spPr>
          <a:xfrm>
            <a:off x="11251850" y="1952149"/>
            <a:ext cx="358173" cy="82041"/>
          </a:xfrm>
          <a:prstGeom prst="rect">
            <a:avLst/>
          </a:prstGeom>
          <a:solidFill>
            <a:srgbClr val="0069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24"/>
          <p:cNvSpPr/>
          <p:nvPr/>
        </p:nvSpPr>
        <p:spPr>
          <a:xfrm>
            <a:off x="11251850" y="5228749"/>
            <a:ext cx="358173" cy="82041"/>
          </a:xfrm>
          <a:prstGeom prst="rect">
            <a:avLst/>
          </a:prstGeom>
          <a:solidFill>
            <a:srgbClr val="0069A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06096"/>
              </a:buClr>
              <a:buSzPts val="4400"/>
              <a:buFont typeface="Century Gothic"/>
              <a:buNone/>
              <a:defRPr sz="4400" b="0" i="0" u="none" strike="noStrike" cap="none">
                <a:solidFill>
                  <a:srgbClr val="006096"/>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50000"/>
              </a:lnSpc>
              <a:spcBef>
                <a:spcPts val="1000"/>
              </a:spcBef>
              <a:spcAft>
                <a:spcPts val="0"/>
              </a:spcAft>
              <a:buClr>
                <a:srgbClr val="006096"/>
              </a:buClr>
              <a:buSzPts val="1600"/>
              <a:buFont typeface="Arial"/>
              <a:buNone/>
              <a:defRPr sz="1600" b="0" i="0" u="none" strike="noStrike" cap="none">
                <a:solidFill>
                  <a:srgbClr val="006096"/>
                </a:solidFill>
                <a:latin typeface="Century Gothic"/>
                <a:ea typeface="Century Gothic"/>
                <a:cs typeface="Century Gothic"/>
                <a:sym typeface="Century Gothic"/>
              </a:defRPr>
            </a:lvl1pPr>
            <a:lvl2pPr marL="914400" marR="0" lvl="1" indent="-330200" algn="l" rtl="0">
              <a:lnSpc>
                <a:spcPct val="150000"/>
              </a:lnSpc>
              <a:spcBef>
                <a:spcPts val="500"/>
              </a:spcBef>
              <a:spcAft>
                <a:spcPts val="0"/>
              </a:spcAft>
              <a:buClr>
                <a:srgbClr val="006096"/>
              </a:buClr>
              <a:buSzPts val="1600"/>
              <a:buFont typeface="Courier"/>
              <a:buChar char="⁃"/>
              <a:defRPr sz="1600" b="0" i="0" u="none" strike="noStrike" cap="none">
                <a:solidFill>
                  <a:srgbClr val="006096"/>
                </a:solidFill>
                <a:latin typeface="Century Gothic"/>
                <a:ea typeface="Century Gothic"/>
                <a:cs typeface="Century Gothic"/>
                <a:sym typeface="Century Gothic"/>
              </a:defRPr>
            </a:lvl2pPr>
            <a:lvl3pPr marL="1371600" marR="0" lvl="2" indent="-317500" algn="l" rtl="0">
              <a:lnSpc>
                <a:spcPct val="150000"/>
              </a:lnSpc>
              <a:spcBef>
                <a:spcPts val="500"/>
              </a:spcBef>
              <a:spcAft>
                <a:spcPts val="0"/>
              </a:spcAft>
              <a:buClr>
                <a:srgbClr val="006096"/>
              </a:buClr>
              <a:buSzPts val="1400"/>
              <a:buFont typeface="Arial"/>
              <a:buChar char="‑"/>
              <a:defRPr sz="1400" b="0" i="0" u="none" strike="noStrike" cap="none">
                <a:solidFill>
                  <a:srgbClr val="006096"/>
                </a:solidFill>
                <a:latin typeface="Century Gothic"/>
                <a:ea typeface="Century Gothic"/>
                <a:cs typeface="Century Gothic"/>
                <a:sym typeface="Century Gothic"/>
              </a:defRPr>
            </a:lvl3pPr>
            <a:lvl4pPr marL="1828800" marR="0" lvl="3" indent="-317500" algn="l" rtl="0">
              <a:lnSpc>
                <a:spcPct val="150000"/>
              </a:lnSpc>
              <a:spcBef>
                <a:spcPts val="500"/>
              </a:spcBef>
              <a:spcAft>
                <a:spcPts val="0"/>
              </a:spcAft>
              <a:buClr>
                <a:srgbClr val="006096"/>
              </a:buClr>
              <a:buSzPts val="1400"/>
              <a:buFont typeface="Arial"/>
              <a:buChar char="‑"/>
              <a:defRPr sz="1400" b="0" i="0" u="none" strike="noStrike" cap="none">
                <a:solidFill>
                  <a:srgbClr val="006096"/>
                </a:solidFill>
                <a:latin typeface="Century Gothic"/>
                <a:ea typeface="Century Gothic"/>
                <a:cs typeface="Century Gothic"/>
                <a:sym typeface="Century Gothic"/>
              </a:defRPr>
            </a:lvl4pPr>
            <a:lvl5pPr marL="2286000" marR="0" lvl="4" indent="-317500" algn="l" rtl="0">
              <a:lnSpc>
                <a:spcPct val="150000"/>
              </a:lnSpc>
              <a:spcBef>
                <a:spcPts val="500"/>
              </a:spcBef>
              <a:spcAft>
                <a:spcPts val="0"/>
              </a:spcAft>
              <a:buClr>
                <a:srgbClr val="006096"/>
              </a:buClr>
              <a:buSzPts val="1400"/>
              <a:buFont typeface="Arial"/>
              <a:buChar char="‑"/>
              <a:defRPr sz="1400" b="0" i="0" u="none" strike="noStrike" cap="none">
                <a:solidFill>
                  <a:srgbClr val="006096"/>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006096"/>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006096"/>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006096"/>
                </a:solidFill>
                <a:latin typeface="Century Gothic"/>
                <a:ea typeface="Century Gothic"/>
                <a:cs typeface="Century Gothic"/>
                <a:sym typeface="Century Gothic"/>
              </a:defRPr>
            </a:lvl1pPr>
            <a:lvl2pPr marL="0" marR="0" lvl="1" indent="0" algn="r" rtl="0">
              <a:spcBef>
                <a:spcPts val="0"/>
              </a:spcBef>
              <a:buNone/>
              <a:defRPr sz="1200" b="0" i="0" u="none" strike="noStrike" cap="none">
                <a:solidFill>
                  <a:srgbClr val="006096"/>
                </a:solidFill>
                <a:latin typeface="Century Gothic"/>
                <a:ea typeface="Century Gothic"/>
                <a:cs typeface="Century Gothic"/>
                <a:sym typeface="Century Gothic"/>
              </a:defRPr>
            </a:lvl2pPr>
            <a:lvl3pPr marL="0" marR="0" lvl="2" indent="0" algn="r" rtl="0">
              <a:spcBef>
                <a:spcPts val="0"/>
              </a:spcBef>
              <a:buNone/>
              <a:defRPr sz="1200" b="0" i="0" u="none" strike="noStrike" cap="none">
                <a:solidFill>
                  <a:srgbClr val="006096"/>
                </a:solidFill>
                <a:latin typeface="Century Gothic"/>
                <a:ea typeface="Century Gothic"/>
                <a:cs typeface="Century Gothic"/>
                <a:sym typeface="Century Gothic"/>
              </a:defRPr>
            </a:lvl3pPr>
            <a:lvl4pPr marL="0" marR="0" lvl="3" indent="0" algn="r" rtl="0">
              <a:spcBef>
                <a:spcPts val="0"/>
              </a:spcBef>
              <a:buNone/>
              <a:defRPr sz="1200" b="0" i="0" u="none" strike="noStrike" cap="none">
                <a:solidFill>
                  <a:srgbClr val="006096"/>
                </a:solidFill>
                <a:latin typeface="Century Gothic"/>
                <a:ea typeface="Century Gothic"/>
                <a:cs typeface="Century Gothic"/>
                <a:sym typeface="Century Gothic"/>
              </a:defRPr>
            </a:lvl4pPr>
            <a:lvl5pPr marL="0" marR="0" lvl="4" indent="0" algn="r" rtl="0">
              <a:spcBef>
                <a:spcPts val="0"/>
              </a:spcBef>
              <a:buNone/>
              <a:defRPr sz="1200" b="0" i="0" u="none" strike="noStrike" cap="none">
                <a:solidFill>
                  <a:srgbClr val="006096"/>
                </a:solidFill>
                <a:latin typeface="Century Gothic"/>
                <a:ea typeface="Century Gothic"/>
                <a:cs typeface="Century Gothic"/>
                <a:sym typeface="Century Gothic"/>
              </a:defRPr>
            </a:lvl5pPr>
            <a:lvl6pPr marL="0" marR="0" lvl="5" indent="0" algn="r" rtl="0">
              <a:spcBef>
                <a:spcPts val="0"/>
              </a:spcBef>
              <a:buNone/>
              <a:defRPr sz="1200" b="0" i="0" u="none" strike="noStrike" cap="none">
                <a:solidFill>
                  <a:srgbClr val="006096"/>
                </a:solidFill>
                <a:latin typeface="Century Gothic"/>
                <a:ea typeface="Century Gothic"/>
                <a:cs typeface="Century Gothic"/>
                <a:sym typeface="Century Gothic"/>
              </a:defRPr>
            </a:lvl6pPr>
            <a:lvl7pPr marL="0" marR="0" lvl="6" indent="0" algn="r" rtl="0">
              <a:spcBef>
                <a:spcPts val="0"/>
              </a:spcBef>
              <a:buNone/>
              <a:defRPr sz="1200" b="0" i="0" u="none" strike="noStrike" cap="none">
                <a:solidFill>
                  <a:srgbClr val="006096"/>
                </a:solidFill>
                <a:latin typeface="Century Gothic"/>
                <a:ea typeface="Century Gothic"/>
                <a:cs typeface="Century Gothic"/>
                <a:sym typeface="Century Gothic"/>
              </a:defRPr>
            </a:lvl7pPr>
            <a:lvl8pPr marL="0" marR="0" lvl="7" indent="0" algn="r" rtl="0">
              <a:spcBef>
                <a:spcPts val="0"/>
              </a:spcBef>
              <a:buNone/>
              <a:defRPr sz="1200" b="0" i="0" u="none" strike="noStrike" cap="none">
                <a:solidFill>
                  <a:srgbClr val="006096"/>
                </a:solidFill>
                <a:latin typeface="Century Gothic"/>
                <a:ea typeface="Century Gothic"/>
                <a:cs typeface="Century Gothic"/>
                <a:sym typeface="Century Gothic"/>
              </a:defRPr>
            </a:lvl8pPr>
            <a:lvl9pPr marL="0" marR="0" lvl="8" indent="0" algn="r" rtl="0">
              <a:spcBef>
                <a:spcPts val="0"/>
              </a:spcBef>
              <a:buNone/>
              <a:defRPr sz="1200" b="0" i="0" u="none" strike="noStrike" cap="none">
                <a:solidFill>
                  <a:srgbClr val="006096"/>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fr-CA"/>
              <a:t>‹N°›</a:t>
            </a:fld>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www.cai.gouv.qc.ca/uploads/pdfs/CAI_FO_Incident_Conf.pdf"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hyperlink" Target="https://docs.google.com/spreadsheets/d/1PJN2w-3EynZ8OJ8z2eF5B962e00XwR7I/edit?usp=sharing&amp;ouid=103889822136782329266&amp;rtpof=true&amp;sd=true)"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hyperlink" Target="https://docs.google.com/document/d/1a3HcJZyvhGioZqCJuUjEFWxnHDNhBS5N/edit?usp=sharing&amp;ouid=103889822136782329266&amp;rtpof=true&amp;sd=true"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s://docs.google.com/document/d/1MLjT2MD0VoKDjSP-RUoO2FwftM6PCDQx/edit?usp=sharing&amp;ouid=103889822136782329266&amp;rtpof=true&amp;sd=true"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www.cai.gouv.qc.ca/espace-evolutif-modernisation-lois/thematiques/consentement/"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s://docs.google.com/document/d/1ux_6wu05PwZf1O_78QS7dS2KQ9iA2Ea6/edit?usp=sharing&amp;ouid=103889822136782329266&amp;rtpof=true&amp;sd=true"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hyperlink" Target="https://docs.google.com/document/d/1VuTesGgFHQmN0G75TSdnHs5LSrK5HIva/edit?usp=sharing&amp;ouid=103889822136782329266&amp;rtpof=true&amp;sd=true"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numerique.banq.qc.ca/patrimoine/details/52327/4580975" TargetMode="External"/><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hyperlink" Target="https://www.priv.gc.ca/fr/sujets-lies-a-la-protection-de-la-vie-privee/evaluations-des-facteurs-relatifs-a-la-vie-privee/"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hyperlink" Target="https://docs.google.com/document/d/16nn6QN8l2n-9khBcW_KKhbiU6N6TR66C/edit?usp=sharing&amp;ouid=103889822136782329266&amp;rtpof=true&amp;sd=true"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hyperlink" Target="https://www.cai.gouv.qc.ca/espace-evolutif-modernisation-lois/thematiques/sanctions-administratives-pecuniaires/" TargetMode="External"/><Relationship Id="rId4" Type="http://schemas.openxmlformats.org/officeDocument/2006/relationships/hyperlink" Target="https://docs.google.com/document/d/1H45jxT0XJjX_fpAWDl0Wu7Ggo7MGDORK/edit?usp=sharing&amp;ouid=103889822136782329266&amp;rtpof=true&amp;sd=true"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s://www.quebec.ca/gouvernement/travailler-gouvernement/travailler-fonction-publique/services-employes-etat/conformite/protection-des-renseignements-personnels/definitions-concepts/concepts" TargetMode="External"/><Relationship Id="rId3" Type="http://schemas.openxmlformats.org/officeDocument/2006/relationships/hyperlink" Target="https://www.cai.gouv.qc.ca/" TargetMode="External"/><Relationship Id="rId7" Type="http://schemas.openxmlformats.org/officeDocument/2006/relationships/hyperlink" Target="about:blank" TargetMode="External"/><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hyperlink" Target="https://www.cai.gouv.qc.ca/uploads/pdfs/CAI_GU_EFVP.pdf" TargetMode="External"/><Relationship Id="rId5" Type="http://schemas.openxmlformats.org/officeDocument/2006/relationships/hyperlink" Target="https://cybereco.ca/wp-content/uploads/loi-25-cybereco-20220531.pdf" TargetMode="External"/><Relationship Id="rId4" Type="http://schemas.openxmlformats.org/officeDocument/2006/relationships/hyperlink" Target="https://www.legisquebec.gouv.qc.ca/fr/document/lc/P-39.1" TargetMode="External"/><Relationship Id="rId9" Type="http://schemas.openxmlformats.org/officeDocument/2006/relationships/hyperlink" Target="https://collectif-web.ca/loi-25-quebec-se-conformer-le-guide/"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hyperlink" Target="https://www.quebec.ca/gouvernement/travailler-gouvernement/travailler-fonction-publique/services-employes-etat/conformite/protection-des-renseignements-personnels/definitions-concepts/concepts" TargetMode="External"/><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hyperlink" Target="https://docs.google.com/spreadsheets/d/1CcBv8LvXwWVhMnxqTG0ViWpg4ksGeqwn/edit?usp=sharing&amp;ouid=103889822136782329266&amp;rtpof=true&amp;sd=true" TargetMode="External"/><Relationship Id="rId4" Type="http://schemas.openxmlformats.org/officeDocument/2006/relationships/hyperlink" Target="https://docs.google.com/document/d/1iRkjh9DVv_5mGGxiNEx_HyWdDPbpAHRS/edit?usp=sharing&amp;ouid=103889822136782329266&amp;rtpof=true&amp;sd=true"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Google Shape;115;p1">
            <a:extLst>
              <a:ext uri="{FF2B5EF4-FFF2-40B4-BE49-F238E27FC236}">
                <a16:creationId xmlns:a16="http://schemas.microsoft.com/office/drawing/2014/main" id="{4C00F583-D87E-2F69-F23D-1E10FB94830B}"/>
              </a:ext>
            </a:extLst>
          </p:cNvPr>
          <p:cNvSpPr txBox="1">
            <a:spLocks noGrp="1"/>
          </p:cNvSpPr>
          <p:nvPr>
            <p:ph type="title"/>
          </p:nvPr>
        </p:nvSpPr>
        <p:spPr>
          <a:xfrm>
            <a:off x="-60000" y="0"/>
            <a:ext cx="12192000" cy="6858000"/>
          </a:xfrm>
          <a:prstGeom prst="rect">
            <a:avLst/>
          </a:prstGeom>
          <a:solidFill>
            <a:schemeClr val="accent1">
              <a:lumMod val="75000"/>
            </a:schemeClr>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ct val="100000"/>
              <a:buFont typeface="Century Gothic"/>
              <a:buNone/>
            </a:pPr>
            <a:r>
              <a:rPr lang="fr-CA" dirty="0"/>
              <a:t>Loi 25 </a:t>
            </a:r>
            <a:r>
              <a:rPr lang="fr-CA" b="0" dirty="0"/>
              <a:t>- Loi modernisant des dispositions législatives en matière de protection des renseignements personnels</a:t>
            </a:r>
            <a:endParaRPr b="0" dirty="0"/>
          </a:p>
        </p:txBody>
      </p:sp>
    </p:spTree>
    <p:extLst>
      <p:ext uri="{BB962C8B-B14F-4D97-AF65-F5344CB8AC3E}">
        <p14:creationId xmlns:p14="http://schemas.microsoft.com/office/powerpoint/2010/main" val="42877462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g24ac4eb089f_0_42"/>
          <p:cNvSpPr txBox="1">
            <a:spLocks noGrp="1"/>
          </p:cNvSpPr>
          <p:nvPr>
            <p:ph type="title"/>
          </p:nvPr>
        </p:nvSpPr>
        <p:spPr>
          <a:xfrm>
            <a:off x="1212850" y="1199906"/>
            <a:ext cx="10515600" cy="3613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None/>
            </a:pPr>
            <a:r>
              <a:rPr lang="fr-CA" dirty="0"/>
              <a:t>3. Mettre en place un registre des incidents de confidentialité </a:t>
            </a:r>
            <a:endParaRPr dirty="0"/>
          </a:p>
          <a:p>
            <a:pPr marL="0" lvl="0" indent="0" algn="l" rtl="0">
              <a:lnSpc>
                <a:spcPct val="90000"/>
              </a:lnSpc>
              <a:spcBef>
                <a:spcPts val="0"/>
              </a:spcBef>
              <a:spcAft>
                <a:spcPts val="0"/>
              </a:spcAft>
              <a:buNone/>
            </a:pPr>
            <a:r>
              <a:rPr lang="fr-CA" b="0" dirty="0"/>
              <a:t>(septembre 2022)</a:t>
            </a:r>
            <a:endParaRPr b="0" dirty="0"/>
          </a:p>
        </p:txBody>
      </p:sp>
      <p:sp>
        <p:nvSpPr>
          <p:cNvPr id="186" name="Google Shape;186;g24ac4eb089f_0_42"/>
          <p:cNvSpPr txBox="1">
            <a:spLocks noGrp="1"/>
          </p:cNvSpPr>
          <p:nvPr>
            <p:ph type="body" idx="4294967295"/>
          </p:nvPr>
        </p:nvSpPr>
        <p:spPr>
          <a:xfrm>
            <a:off x="2551906" y="-2057440"/>
            <a:ext cx="7075500" cy="1700100"/>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006096"/>
              </a:buClr>
              <a:buSzPts val="1600"/>
              <a:buNone/>
            </a:pPr>
            <a:r>
              <a:rPr lang="fr-CA"/>
              <a:t>01</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g24ac4eb089f_0_108"/>
          <p:cNvSpPr txBox="1">
            <a:spLocks noGrp="1"/>
          </p:cNvSpPr>
          <p:nvPr>
            <p:ph type="body" idx="2"/>
          </p:nvPr>
        </p:nvSpPr>
        <p:spPr>
          <a:xfrm>
            <a:off x="583100" y="1385301"/>
            <a:ext cx="5436600" cy="4791600"/>
          </a:xfrm>
          <a:prstGeom prst="rect">
            <a:avLst/>
          </a:prstGeom>
          <a:noFill/>
          <a:ln>
            <a:noFill/>
          </a:ln>
        </p:spPr>
        <p:txBody>
          <a:bodyPr spcFirstLastPara="1" wrap="square" lIns="91425" tIns="45700" rIns="91425" bIns="45700" anchor="t" anchorCtr="0">
            <a:normAutofit/>
          </a:bodyPr>
          <a:lstStyle/>
          <a:p>
            <a:pPr marL="0" lvl="0" indent="0" algn="l" rtl="0">
              <a:lnSpc>
                <a:spcPct val="93000"/>
              </a:lnSpc>
              <a:spcBef>
                <a:spcPts val="0"/>
              </a:spcBef>
              <a:spcAft>
                <a:spcPts val="0"/>
              </a:spcAft>
              <a:buClr>
                <a:schemeClr val="dk1"/>
              </a:buClr>
              <a:buFont typeface="Arial"/>
              <a:buNone/>
            </a:pPr>
            <a:r>
              <a:rPr lang="fr-CA" sz="2400" dirty="0"/>
              <a:t>Les organisations doivent tenir un registre des incidents de confidentialité qui doit être communiqué à la Commission d’accès à l’information (CAI) </a:t>
            </a:r>
            <a:r>
              <a:rPr lang="fr-CA" sz="2400" b="1" dirty="0"/>
              <a:t>sur demande.</a:t>
            </a:r>
            <a:endParaRPr sz="1889" b="1" dirty="0"/>
          </a:p>
          <a:p>
            <a:pPr marL="0" lvl="0" indent="0" algn="l" rtl="0">
              <a:lnSpc>
                <a:spcPct val="93000"/>
              </a:lnSpc>
              <a:spcBef>
                <a:spcPts val="1282"/>
              </a:spcBef>
              <a:spcAft>
                <a:spcPts val="0"/>
              </a:spcAft>
              <a:buClr>
                <a:schemeClr val="dk1"/>
              </a:buClr>
              <a:buFont typeface="Arial"/>
              <a:buNone/>
            </a:pPr>
            <a:r>
              <a:rPr lang="fr-CA" sz="2400" dirty="0"/>
              <a:t>Les organisations doivent aviser la CAI et les personnes concernées de tout incident de confidentialité impliquant un renseignement personnel qu’elles détiennent </a:t>
            </a:r>
            <a:r>
              <a:rPr lang="fr-CA" sz="2400" u="sng" dirty="0"/>
              <a:t>et présentant un risque de préjudice sérieux. </a:t>
            </a:r>
            <a:endParaRPr sz="2400" u="sng" dirty="0"/>
          </a:p>
        </p:txBody>
      </p:sp>
      <p:sp>
        <p:nvSpPr>
          <p:cNvPr id="192" name="Google Shape;192;g24ac4eb089f_0_108"/>
          <p:cNvSpPr txBox="1">
            <a:spLocks noGrp="1"/>
          </p:cNvSpPr>
          <p:nvPr>
            <p:ph type="body" idx="3"/>
          </p:nvPr>
        </p:nvSpPr>
        <p:spPr>
          <a:xfrm>
            <a:off x="6221895" y="1379292"/>
            <a:ext cx="5636276" cy="1039800"/>
          </a:xfrm>
          <a:prstGeom prst="rect">
            <a:avLst/>
          </a:prstGeom>
          <a:noFill/>
          <a:ln>
            <a:noFill/>
          </a:ln>
        </p:spPr>
        <p:txBody>
          <a:bodyPr spcFirstLastPara="1" wrap="square" lIns="91425" tIns="45700" rIns="91425" bIns="45700" anchor="t" anchorCtr="0">
            <a:normAutofit/>
          </a:bodyPr>
          <a:lstStyle/>
          <a:p>
            <a:pPr marL="311078" lvl="0" indent="-311078" algn="r" rtl="0">
              <a:lnSpc>
                <a:spcPct val="93000"/>
              </a:lnSpc>
              <a:spcBef>
                <a:spcPts val="1282"/>
              </a:spcBef>
              <a:spcAft>
                <a:spcPts val="0"/>
              </a:spcAft>
              <a:buClr>
                <a:schemeClr val="dk1"/>
              </a:buClr>
              <a:buFont typeface="Arial"/>
              <a:buNone/>
            </a:pPr>
            <a:r>
              <a:rPr lang="fr-CA" sz="2400" b="1" dirty="0">
                <a:solidFill>
                  <a:srgbClr val="0069AA"/>
                </a:solidFill>
                <a:latin typeface="Calibri"/>
                <a:ea typeface="Calibri"/>
                <a:cs typeface="Calibri"/>
                <a:sym typeface="Calibri"/>
              </a:rPr>
              <a:t>Un incident de confidentialité c’est quoi ?</a:t>
            </a:r>
            <a:endParaRPr sz="2800" dirty="0">
              <a:solidFill>
                <a:srgbClr val="0069AA"/>
              </a:solidFill>
            </a:endParaRPr>
          </a:p>
        </p:txBody>
      </p:sp>
      <p:sp>
        <p:nvSpPr>
          <p:cNvPr id="193" name="Google Shape;193;g24ac4eb089f_0_108"/>
          <p:cNvSpPr txBox="1">
            <a:spLocks noGrp="1"/>
          </p:cNvSpPr>
          <p:nvPr>
            <p:ph type="title"/>
          </p:nvPr>
        </p:nvSpPr>
        <p:spPr>
          <a:xfrm>
            <a:off x="583046" y="173326"/>
            <a:ext cx="11025900" cy="4875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E78842"/>
              </a:buClr>
              <a:buSzPts val="2000"/>
              <a:buFont typeface="Century Gothic"/>
              <a:buNone/>
            </a:pPr>
            <a:r>
              <a:rPr lang="fr-CA" b="1"/>
              <a:t>Étape 3 - Mettre en place un registre des incidents de confidentialité</a:t>
            </a:r>
            <a:endParaRPr b="1"/>
          </a:p>
        </p:txBody>
      </p:sp>
      <p:sp>
        <p:nvSpPr>
          <p:cNvPr id="194" name="Google Shape;194;g24ac4eb089f_0_108"/>
          <p:cNvSpPr txBox="1">
            <a:spLocks noGrp="1"/>
          </p:cNvSpPr>
          <p:nvPr>
            <p:ph type="sldNum" idx="12"/>
          </p:nvPr>
        </p:nvSpPr>
        <p:spPr>
          <a:xfrm>
            <a:off x="11519452" y="414524"/>
            <a:ext cx="467400" cy="2463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CA"/>
              <a:t>11</a:t>
            </a:fld>
            <a:endParaRPr/>
          </a:p>
        </p:txBody>
      </p:sp>
      <p:sp>
        <p:nvSpPr>
          <p:cNvPr id="195" name="Google Shape;195;g24ac4eb089f_0_108"/>
          <p:cNvSpPr txBox="1">
            <a:spLocks noGrp="1"/>
          </p:cNvSpPr>
          <p:nvPr>
            <p:ph type="body" idx="4"/>
          </p:nvPr>
        </p:nvSpPr>
        <p:spPr>
          <a:xfrm>
            <a:off x="6155993" y="2256423"/>
            <a:ext cx="5436600" cy="2745900"/>
          </a:xfrm>
          <a:prstGeom prst="rect">
            <a:avLst/>
          </a:prstGeom>
          <a:noFill/>
          <a:ln>
            <a:noFill/>
          </a:ln>
        </p:spPr>
        <p:txBody>
          <a:bodyPr spcFirstLastPara="1" wrap="square" lIns="91425" tIns="45700" rIns="91425" bIns="45700" anchor="t" anchorCtr="0">
            <a:noAutofit/>
          </a:bodyPr>
          <a:lstStyle/>
          <a:p>
            <a:pPr marL="0" lvl="0" indent="0" algn="r" rtl="0">
              <a:lnSpc>
                <a:spcPct val="93000"/>
              </a:lnSpc>
              <a:spcBef>
                <a:spcPts val="1282"/>
              </a:spcBef>
              <a:spcAft>
                <a:spcPts val="0"/>
              </a:spcAft>
              <a:buClr>
                <a:schemeClr val="dk1"/>
              </a:buClr>
              <a:buFont typeface="Arial"/>
              <a:buNone/>
            </a:pPr>
            <a:r>
              <a:rPr lang="fr-CA" dirty="0">
                <a:solidFill>
                  <a:srgbClr val="E78842"/>
                </a:solidFill>
                <a:latin typeface="Calibri"/>
                <a:ea typeface="Calibri"/>
                <a:cs typeface="Calibri"/>
                <a:sym typeface="Calibri"/>
              </a:rPr>
              <a:t>De façon générale il s’agit d’un accès non autorisé par la loi à un renseignement personnel, à son utilisation ou à sa communication, de même que sa perte ou toute autre forme d’atteinte à sa protection.</a:t>
            </a:r>
            <a:endParaRPr sz="4000" dirty="0">
              <a:solidFill>
                <a:srgbClr val="E7884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g24ac4eb089f_0_118"/>
          <p:cNvSpPr txBox="1">
            <a:spLocks noGrp="1"/>
          </p:cNvSpPr>
          <p:nvPr>
            <p:ph type="body" idx="3"/>
          </p:nvPr>
        </p:nvSpPr>
        <p:spPr>
          <a:xfrm>
            <a:off x="886700" y="969999"/>
            <a:ext cx="10387800" cy="5108071"/>
          </a:xfrm>
          <a:prstGeom prst="rect">
            <a:avLst/>
          </a:prstGeom>
          <a:noFill/>
          <a:ln>
            <a:noFill/>
          </a:ln>
        </p:spPr>
        <p:txBody>
          <a:bodyPr spcFirstLastPara="1" wrap="square" lIns="91425" tIns="45700" rIns="91425" bIns="45700" anchor="t" anchorCtr="0">
            <a:noAutofit/>
          </a:bodyPr>
          <a:lstStyle/>
          <a:p>
            <a:pPr marL="342900" lvl="0" indent="-342900" algn="l" rtl="0">
              <a:lnSpc>
                <a:spcPct val="250000"/>
              </a:lnSpc>
              <a:spcBef>
                <a:spcPts val="1282"/>
              </a:spcBef>
              <a:spcAft>
                <a:spcPts val="0"/>
              </a:spcAft>
              <a:buClr>
                <a:schemeClr val="dk1"/>
              </a:buClr>
              <a:buFont typeface="Arial" panose="020B0604020202020204" pitchFamily="34" charset="0"/>
              <a:buChar char="•"/>
            </a:pPr>
            <a:r>
              <a:rPr lang="fr-CA" sz="2400" b="1" dirty="0">
                <a:solidFill>
                  <a:srgbClr val="E78842"/>
                </a:solidFill>
                <a:latin typeface="Calibri" panose="020F0502020204030204" pitchFamily="34" charset="0"/>
                <a:cs typeface="Calibri" panose="020F0502020204030204" pitchFamily="34" charset="0"/>
              </a:rPr>
              <a:t>L’accès non autorisé par la loi à un renseignement personnel;</a:t>
            </a:r>
          </a:p>
          <a:p>
            <a:pPr marL="342900" lvl="0" indent="-342900" algn="l" rtl="0">
              <a:lnSpc>
                <a:spcPct val="250000"/>
              </a:lnSpc>
              <a:spcBef>
                <a:spcPts val="1282"/>
              </a:spcBef>
              <a:spcAft>
                <a:spcPts val="0"/>
              </a:spcAft>
              <a:buClr>
                <a:schemeClr val="dk1"/>
              </a:buClr>
              <a:buFont typeface="Arial" panose="020B0604020202020204" pitchFamily="34" charset="0"/>
              <a:buChar char="•"/>
            </a:pPr>
            <a:r>
              <a:rPr lang="fr-CA" sz="2400" b="1" dirty="0">
                <a:solidFill>
                  <a:srgbClr val="E78842"/>
                </a:solidFill>
                <a:latin typeface="Calibri" panose="020F0502020204030204" pitchFamily="34" charset="0"/>
                <a:cs typeface="Calibri" panose="020F0502020204030204" pitchFamily="34" charset="0"/>
              </a:rPr>
              <a:t>L’utilisation non autorisée par la loi d’un renseignement personnel; </a:t>
            </a:r>
          </a:p>
          <a:p>
            <a:pPr marL="342900" lvl="0" indent="-342900" algn="l" rtl="0">
              <a:lnSpc>
                <a:spcPct val="250000"/>
              </a:lnSpc>
              <a:spcBef>
                <a:spcPts val="1282"/>
              </a:spcBef>
              <a:spcAft>
                <a:spcPts val="0"/>
              </a:spcAft>
              <a:buClr>
                <a:schemeClr val="dk1"/>
              </a:buClr>
              <a:buFont typeface="Arial" panose="020B0604020202020204" pitchFamily="34" charset="0"/>
              <a:buChar char="•"/>
            </a:pPr>
            <a:r>
              <a:rPr lang="fr-CA" sz="2400" b="1" dirty="0">
                <a:solidFill>
                  <a:srgbClr val="E78842"/>
                </a:solidFill>
                <a:latin typeface="Calibri" panose="020F0502020204030204" pitchFamily="34" charset="0"/>
                <a:cs typeface="Calibri" panose="020F0502020204030204" pitchFamily="34" charset="0"/>
              </a:rPr>
              <a:t>la communication non autorisée par la loi d’un renseignement personnel;</a:t>
            </a:r>
          </a:p>
          <a:p>
            <a:pPr marL="342900" lvl="0" indent="-342900" algn="l" rtl="0">
              <a:lnSpc>
                <a:spcPct val="100000"/>
              </a:lnSpc>
              <a:spcBef>
                <a:spcPts val="1282"/>
              </a:spcBef>
              <a:spcAft>
                <a:spcPts val="0"/>
              </a:spcAft>
              <a:buClr>
                <a:schemeClr val="dk1"/>
              </a:buClr>
              <a:buFont typeface="Arial" panose="020B0604020202020204" pitchFamily="34" charset="0"/>
              <a:buChar char="•"/>
            </a:pPr>
            <a:r>
              <a:rPr lang="fr-CA" sz="2400" b="1" dirty="0">
                <a:solidFill>
                  <a:srgbClr val="E78842"/>
                </a:solidFill>
                <a:latin typeface="Calibri" panose="020F0502020204030204" pitchFamily="34" charset="0"/>
                <a:cs typeface="Calibri" panose="020F0502020204030204" pitchFamily="34" charset="0"/>
              </a:rPr>
              <a:t>la perte d’un renseignement personnel ou toute autre atteinte à la protection d’un tel renseignement.</a:t>
            </a:r>
            <a:endParaRPr sz="2400" b="1" dirty="0">
              <a:solidFill>
                <a:srgbClr val="E78842"/>
              </a:solidFill>
              <a:latin typeface="Calibri" panose="020F0502020204030204" pitchFamily="34" charset="0"/>
              <a:cs typeface="Calibri" panose="020F0502020204030204" pitchFamily="34" charset="0"/>
            </a:endParaRPr>
          </a:p>
        </p:txBody>
      </p:sp>
      <p:sp>
        <p:nvSpPr>
          <p:cNvPr id="201" name="Google Shape;201;g24ac4eb089f_0_118"/>
          <p:cNvSpPr txBox="1">
            <a:spLocks noGrp="1"/>
          </p:cNvSpPr>
          <p:nvPr>
            <p:ph type="title"/>
          </p:nvPr>
        </p:nvSpPr>
        <p:spPr>
          <a:xfrm>
            <a:off x="583096" y="193501"/>
            <a:ext cx="11025900" cy="4875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0069AA"/>
              </a:buClr>
              <a:buSzPts val="2000"/>
              <a:buFont typeface="Century Gothic"/>
              <a:buNone/>
            </a:pPr>
            <a:r>
              <a:rPr lang="fr-CA" b="1"/>
              <a:t>Exemples d’incidents de confidentialité</a:t>
            </a:r>
            <a:endParaRPr b="1"/>
          </a:p>
        </p:txBody>
      </p:sp>
      <p:sp>
        <p:nvSpPr>
          <p:cNvPr id="202" name="Google Shape;202;g24ac4eb089f_0_118"/>
          <p:cNvSpPr txBox="1">
            <a:spLocks noGrp="1"/>
          </p:cNvSpPr>
          <p:nvPr>
            <p:ph type="sldNum" idx="12"/>
          </p:nvPr>
        </p:nvSpPr>
        <p:spPr>
          <a:xfrm>
            <a:off x="11519452" y="414524"/>
            <a:ext cx="467400" cy="2463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CA"/>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g24ac4eb089f_0_138"/>
          <p:cNvSpPr txBox="1">
            <a:spLocks noGrp="1"/>
          </p:cNvSpPr>
          <p:nvPr>
            <p:ph type="body" idx="3"/>
          </p:nvPr>
        </p:nvSpPr>
        <p:spPr>
          <a:xfrm>
            <a:off x="7796862" y="5761391"/>
            <a:ext cx="4189990" cy="699247"/>
          </a:xfrm>
          <a:prstGeom prst="rect">
            <a:avLst/>
          </a:prstGeom>
          <a:noFill/>
          <a:ln>
            <a:noFill/>
          </a:ln>
        </p:spPr>
        <p:txBody>
          <a:bodyPr spcFirstLastPara="1" wrap="square" lIns="91425" tIns="45700" rIns="91425" bIns="45700" anchor="t" anchorCtr="0">
            <a:noAutofit/>
          </a:bodyPr>
          <a:lstStyle/>
          <a:p>
            <a:pPr marL="0" lvl="0" indent="0" algn="l" rtl="0">
              <a:lnSpc>
                <a:spcPct val="93000"/>
              </a:lnSpc>
              <a:spcBef>
                <a:spcPts val="544"/>
              </a:spcBef>
              <a:spcAft>
                <a:spcPts val="0"/>
              </a:spcAft>
              <a:buNone/>
            </a:pPr>
            <a:r>
              <a:rPr lang="fr-CA" sz="1700" b="1" dirty="0">
                <a:solidFill>
                  <a:srgbClr val="E78842"/>
                </a:solidFill>
                <a:latin typeface="Calibri"/>
                <a:ea typeface="Calibri"/>
                <a:cs typeface="Calibri"/>
                <a:sym typeface="Calibri"/>
                <a:hlinkClick r:id="rId3"/>
              </a:rPr>
              <a:t>Formulaire d'incident de confidentialité</a:t>
            </a:r>
            <a:r>
              <a:rPr lang="fr-CA" sz="1700" b="1" dirty="0">
                <a:solidFill>
                  <a:srgbClr val="E78842"/>
                </a:solidFill>
                <a:latin typeface="Calibri"/>
                <a:ea typeface="Calibri"/>
                <a:cs typeface="Calibri"/>
                <a:sym typeface="Calibri"/>
              </a:rPr>
              <a:t>                                                                    </a:t>
            </a:r>
            <a:r>
              <a:rPr lang="fr-CA" sz="1700" b="1" dirty="0">
                <a:solidFill>
                  <a:srgbClr val="E78842"/>
                </a:solidFill>
                <a:latin typeface="Calibri"/>
                <a:ea typeface="Calibri"/>
                <a:cs typeface="Calibri"/>
                <a:sym typeface="Calibri"/>
                <a:hlinkClick r:id="rId4"/>
              </a:rPr>
              <a:t>Registre d'incident de confidentialité</a:t>
            </a:r>
            <a:endParaRPr sz="1189" b="1" dirty="0">
              <a:solidFill>
                <a:srgbClr val="E78842"/>
              </a:solidFill>
              <a:latin typeface="Arial"/>
              <a:ea typeface="Arial"/>
              <a:cs typeface="Arial"/>
              <a:sym typeface="Arial"/>
            </a:endParaRPr>
          </a:p>
          <a:p>
            <a:pPr marL="311078" lvl="0" indent="-311078" algn="l" rtl="0">
              <a:lnSpc>
                <a:spcPct val="93000"/>
              </a:lnSpc>
              <a:spcBef>
                <a:spcPts val="544"/>
              </a:spcBef>
              <a:spcAft>
                <a:spcPts val="0"/>
              </a:spcAft>
              <a:buClr>
                <a:schemeClr val="dk1"/>
              </a:buClr>
              <a:buNone/>
            </a:pPr>
            <a:endParaRPr sz="2000" b="1" i="1" dirty="0">
              <a:solidFill>
                <a:srgbClr val="E78842"/>
              </a:solidFill>
            </a:endParaRPr>
          </a:p>
        </p:txBody>
      </p:sp>
      <p:sp>
        <p:nvSpPr>
          <p:cNvPr id="214" name="Google Shape;214;g24ac4eb089f_0_138"/>
          <p:cNvSpPr txBox="1">
            <a:spLocks noGrp="1"/>
          </p:cNvSpPr>
          <p:nvPr>
            <p:ph type="title"/>
          </p:nvPr>
        </p:nvSpPr>
        <p:spPr>
          <a:xfrm>
            <a:off x="583096" y="193501"/>
            <a:ext cx="11025900" cy="4875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0069AA"/>
              </a:buClr>
              <a:buSzPts val="2000"/>
              <a:buFont typeface="Century Gothic"/>
              <a:buNone/>
            </a:pPr>
            <a:r>
              <a:rPr lang="fr-CA" b="1"/>
              <a:t>Le registre des incidents de confidentialité doit contenir les éléments suivants : </a:t>
            </a:r>
            <a:endParaRPr b="1"/>
          </a:p>
        </p:txBody>
      </p:sp>
      <p:sp>
        <p:nvSpPr>
          <p:cNvPr id="215" name="Google Shape;215;g24ac4eb089f_0_138"/>
          <p:cNvSpPr txBox="1">
            <a:spLocks noGrp="1"/>
          </p:cNvSpPr>
          <p:nvPr>
            <p:ph type="sldNum" idx="12"/>
          </p:nvPr>
        </p:nvSpPr>
        <p:spPr>
          <a:xfrm>
            <a:off x="11519452" y="414524"/>
            <a:ext cx="467400" cy="2463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CA"/>
              <a:t>13</a:t>
            </a:fld>
            <a:endParaRPr/>
          </a:p>
        </p:txBody>
      </p:sp>
      <p:sp>
        <p:nvSpPr>
          <p:cNvPr id="7" name="Rectangle 4">
            <a:extLst>
              <a:ext uri="{FF2B5EF4-FFF2-40B4-BE49-F238E27FC236}">
                <a16:creationId xmlns:a16="http://schemas.microsoft.com/office/drawing/2014/main" id="{25C864B7-341E-EE20-B7D3-BC37335A9178}"/>
              </a:ext>
            </a:extLst>
          </p:cNvPr>
          <p:cNvSpPr>
            <a:spLocks noChangeArrowheads="1"/>
          </p:cNvSpPr>
          <p:nvPr/>
        </p:nvSpPr>
        <p:spPr bwMode="auto">
          <a:xfrm>
            <a:off x="340659" y="-5893911"/>
            <a:ext cx="11474824" cy="11787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1800" b="1" i="0" u="none" strike="noStrike" cap="none" normalizeH="0" baseline="0" dirty="0">
                <a:ln>
                  <a:noFill/>
                </a:ln>
                <a:solidFill>
                  <a:schemeClr val="tx1"/>
                </a:solidFill>
                <a:effectLst/>
                <a:latin typeface="Arial" panose="020B0604020202020204" pitchFamily="34" charset="0"/>
              </a:rPr>
              <a:t>Description des données</a:t>
            </a:r>
            <a:r>
              <a:rPr kumimoji="0" lang="fr-FR" altLang="fr-FR" sz="1800" b="0" i="0" u="none" strike="noStrike" cap="none" normalizeH="0" baseline="0" dirty="0">
                <a:ln>
                  <a:noFill/>
                </a:ln>
                <a:solidFill>
                  <a:schemeClr val="tx1"/>
                </a:solidFill>
                <a:effectLst/>
                <a:latin typeface="Arial" panose="020B0604020202020204" pitchFamily="34" charset="0"/>
              </a:rPr>
              <a:t> : Fournir une description des renseignements personnels concernés par l’incident ou justifier pourquoi cette description est impossible.</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fr-FR" altLang="fr-FR" sz="1800" b="1"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fr-FR" altLang="fr-FR" sz="1800" b="1"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fr-FR" altLang="fr-FR" sz="1800" b="1"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fr-FR" altLang="fr-FR" sz="1800" b="1"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fr-FR" altLang="fr-FR" sz="1800" b="1"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fr-FR" altLang="fr-FR" sz="1800" b="1"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fr-FR" altLang="fr-FR" sz="1800" b="1"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fr-FR" altLang="fr-FR" sz="1800" b="1"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fr-FR" altLang="fr-FR" sz="1800" b="1"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lang="fr-FR" altLang="fr-FR" sz="1800" b="1"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fr-FR" altLang="fr-FR" sz="1800" b="1" i="0" u="none" strike="noStrike" cap="none" normalizeH="0" baseline="0" dirty="0">
              <a:ln>
                <a:noFill/>
              </a:ln>
              <a:solidFill>
                <a:schemeClr val="accent2"/>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2000" b="1" i="0" u="none" strike="noStrike" cap="none" normalizeH="0" baseline="0" dirty="0">
                <a:ln>
                  <a:noFill/>
                </a:ln>
                <a:solidFill>
                  <a:schemeClr val="accent2"/>
                </a:solidFill>
                <a:effectLst/>
                <a:latin typeface="Calibri" panose="020F0502020204030204" pitchFamily="34" charset="0"/>
                <a:cs typeface="Calibri" panose="020F0502020204030204" pitchFamily="34" charset="0"/>
              </a:rPr>
              <a:t>Circonstances</a:t>
            </a:r>
            <a:r>
              <a:rPr kumimoji="0" lang="fr-FR" altLang="fr-FR" sz="2000" b="0" i="0" u="none" strike="noStrike" cap="none" normalizeH="0" baseline="0" dirty="0">
                <a:ln>
                  <a:noFill/>
                </a:ln>
                <a:solidFill>
                  <a:schemeClr val="accent2"/>
                </a:solidFill>
                <a:effectLst/>
                <a:latin typeface="Calibri" panose="020F0502020204030204" pitchFamily="34" charset="0"/>
                <a:cs typeface="Calibri" panose="020F0502020204030204" pitchFamily="34" charset="0"/>
              </a:rPr>
              <a:t> : Décrire brièvement les circonstances de l’incident.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2000" b="1" i="0" u="none" strike="noStrike" cap="none" normalizeH="0" baseline="0" dirty="0">
                <a:ln>
                  <a:noFill/>
                </a:ln>
                <a:solidFill>
                  <a:schemeClr val="accent2"/>
                </a:solidFill>
                <a:effectLst/>
                <a:latin typeface="Calibri" panose="020F0502020204030204" pitchFamily="34" charset="0"/>
                <a:cs typeface="Calibri" panose="020F0502020204030204" pitchFamily="34" charset="0"/>
              </a:rPr>
              <a:t>Dates</a:t>
            </a:r>
            <a:r>
              <a:rPr kumimoji="0" lang="fr-FR" altLang="fr-FR" sz="2000" b="0" i="0" u="none" strike="noStrike" cap="none" normalizeH="0" baseline="0" dirty="0">
                <a:ln>
                  <a:noFill/>
                </a:ln>
                <a:solidFill>
                  <a:schemeClr val="accent2"/>
                </a:solidFill>
                <a:effectLst/>
                <a:latin typeface="Calibri" panose="020F0502020204030204" pitchFamily="34" charset="0"/>
                <a:cs typeface="Calibri" panose="020F0502020204030204" pitchFamily="34" charset="0"/>
              </a:rPr>
              <a:t> :Date ou période de l’incident (ou une approximation si inconnue).Date ou période où l’incident a été découvert.</a:t>
            </a:r>
          </a:p>
          <a:p>
            <a:pPr marL="0" marR="0" lvl="0" indent="0" algn="l" defTabSz="914400" rtl="0" eaLnBrk="0" fontAlgn="base" latinLnBrk="0" hangingPunct="0">
              <a:lnSpc>
                <a:spcPct val="100000"/>
              </a:lnSpc>
              <a:spcBef>
                <a:spcPct val="0"/>
              </a:spcBef>
              <a:spcAft>
                <a:spcPct val="0"/>
              </a:spcAft>
              <a:buClrTx/>
              <a:buSzTx/>
              <a:buFontTx/>
              <a:buChar char="•"/>
              <a:tabLst/>
            </a:pPr>
            <a:r>
              <a:rPr lang="fr-CA" sz="2000" b="1" dirty="0">
                <a:solidFill>
                  <a:schemeClr val="accent2"/>
                </a:solidFill>
                <a:latin typeface="Calibri" panose="020F0502020204030204" pitchFamily="34" charset="0"/>
                <a:cs typeface="Calibri" panose="020F0502020204030204" pitchFamily="34" charset="0"/>
              </a:rPr>
              <a:t>Nombre de personnes affectées</a:t>
            </a:r>
            <a:r>
              <a:rPr lang="fr-CA" sz="2000" dirty="0">
                <a:solidFill>
                  <a:schemeClr val="accent2"/>
                </a:solidFill>
                <a:latin typeface="Calibri" panose="020F0502020204030204" pitchFamily="34" charset="0"/>
                <a:cs typeface="Calibri" panose="020F0502020204030204" pitchFamily="34" charset="0"/>
              </a:rPr>
              <a:t> : Indiquer le nombre de personnes concernées ou une estimation si le nombre exact est inconnu.</a:t>
            </a:r>
            <a:r>
              <a:rPr kumimoji="0" lang="fr-FR" altLang="fr-FR" sz="2000" b="0" i="0" u="none" strike="noStrike" cap="none" normalizeH="0" baseline="0" dirty="0">
                <a:ln>
                  <a:noFill/>
                </a:ln>
                <a:solidFill>
                  <a:schemeClr val="accent2"/>
                </a:solidFill>
                <a:effectLst/>
                <a:latin typeface="Calibri" panose="020F0502020204030204" pitchFamily="34" charset="0"/>
                <a:cs typeface="Calibri" panose="020F0502020204030204" pitchFamily="34" charset="0"/>
              </a:rPr>
              <a:t> </a:t>
            </a:r>
          </a:p>
          <a:p>
            <a:pPr lvl="0" eaLnBrk="0" fontAlgn="base" hangingPunct="0">
              <a:spcBef>
                <a:spcPct val="0"/>
              </a:spcBef>
              <a:spcAft>
                <a:spcPct val="0"/>
              </a:spcAft>
              <a:buClrTx/>
              <a:buFontTx/>
              <a:buChar char="•"/>
            </a:pPr>
            <a:r>
              <a:rPr lang="fr-FR" altLang="fr-FR" sz="2000" b="1" dirty="0">
                <a:solidFill>
                  <a:schemeClr val="accent2"/>
                </a:solidFill>
                <a:latin typeface="Calibri" panose="020F0502020204030204" pitchFamily="34" charset="0"/>
                <a:cs typeface="Calibri" panose="020F0502020204030204" pitchFamily="34" charset="0"/>
              </a:rPr>
              <a:t>Évaluation du risque</a:t>
            </a:r>
            <a:r>
              <a:rPr lang="fr-FR" altLang="fr-FR" sz="2000" dirty="0">
                <a:solidFill>
                  <a:schemeClr val="accent2"/>
                </a:solidFill>
                <a:latin typeface="Calibri" panose="020F0502020204030204" pitchFamily="34" charset="0"/>
                <a:cs typeface="Calibri" panose="020F0502020204030204" pitchFamily="34" charset="0"/>
              </a:rPr>
              <a:t> : Décrire pourquoi il y a (ou non) un risque de préjudice sérieux pour les personnes concernées, en considérant :</a:t>
            </a:r>
          </a:p>
          <a:p>
            <a:pPr lvl="0" eaLnBrk="0" fontAlgn="base" hangingPunct="0">
              <a:spcBef>
                <a:spcPct val="0"/>
              </a:spcBef>
              <a:spcAft>
                <a:spcPct val="0"/>
              </a:spcAft>
              <a:buClrTx/>
              <a:buFontTx/>
              <a:buChar char="•"/>
            </a:pPr>
            <a:r>
              <a:rPr lang="fr-FR" altLang="fr-FR" sz="2000" dirty="0">
                <a:solidFill>
                  <a:schemeClr val="accent2"/>
                </a:solidFill>
                <a:latin typeface="Calibri" panose="020F0502020204030204" pitchFamily="34" charset="0"/>
                <a:cs typeface="Calibri" panose="020F0502020204030204" pitchFamily="34" charset="0"/>
              </a:rPr>
              <a:t>La sensibilité </a:t>
            </a:r>
            <a:r>
              <a:rPr kumimoji="0" lang="fr-FR" altLang="fr-FR" sz="2000" b="0" i="0" u="none" strike="noStrike" cap="none" normalizeH="0" baseline="0" dirty="0">
                <a:ln>
                  <a:noFill/>
                </a:ln>
                <a:solidFill>
                  <a:schemeClr val="accent2"/>
                </a:solidFill>
                <a:effectLst/>
                <a:latin typeface="Calibri" panose="020F0502020204030204" pitchFamily="34" charset="0"/>
                <a:cs typeface="Calibri" panose="020F0502020204030204" pitchFamily="34" charset="0"/>
              </a:rPr>
              <a:t>des données.</a:t>
            </a:r>
          </a:p>
          <a:p>
            <a:pPr lvl="0" eaLnBrk="0" fontAlgn="base" hangingPunct="0">
              <a:spcBef>
                <a:spcPct val="0"/>
              </a:spcBef>
              <a:spcAft>
                <a:spcPct val="0"/>
              </a:spcAft>
              <a:buClrTx/>
              <a:buFontTx/>
              <a:buChar char="•"/>
            </a:pPr>
            <a:r>
              <a:rPr lang="fr-CA" sz="2000" dirty="0">
                <a:solidFill>
                  <a:schemeClr val="accent2"/>
                </a:solidFill>
                <a:latin typeface="Calibri" panose="020F0502020204030204" pitchFamily="34" charset="0"/>
                <a:cs typeface="Calibri" panose="020F0502020204030204" pitchFamily="34" charset="0"/>
              </a:rPr>
              <a:t>Les utilisations malveillantes possibles.</a:t>
            </a:r>
            <a:endParaRPr kumimoji="0" lang="fr-FR" altLang="fr-FR" sz="2000" b="0" i="0" u="none" strike="noStrike" cap="none" normalizeH="0" baseline="0" dirty="0">
              <a:ln>
                <a:noFill/>
              </a:ln>
              <a:solidFill>
                <a:schemeClr val="accent2"/>
              </a:solidFill>
              <a:effectLst/>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2000" b="0" i="0" u="none" strike="noStrike" cap="none" normalizeH="0" baseline="0" dirty="0">
                <a:ln>
                  <a:noFill/>
                </a:ln>
                <a:solidFill>
                  <a:schemeClr val="accent2"/>
                </a:solidFill>
                <a:effectLst/>
                <a:latin typeface="Calibri" panose="020F0502020204030204" pitchFamily="34" charset="0"/>
                <a:cs typeface="Calibri" panose="020F0502020204030204" pitchFamily="34" charset="0"/>
              </a:rPr>
              <a:t>Les conséquences potentielles et la probabilité d’utilisation des données à des fins préjudiciables.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2000" b="1" i="0" u="none" strike="noStrike" cap="none" normalizeH="0" baseline="0" dirty="0">
                <a:ln>
                  <a:noFill/>
                </a:ln>
                <a:solidFill>
                  <a:schemeClr val="accent2"/>
                </a:solidFill>
                <a:effectLst/>
                <a:latin typeface="Calibri" panose="020F0502020204030204" pitchFamily="34" charset="0"/>
                <a:cs typeface="Calibri" panose="020F0502020204030204" pitchFamily="34" charset="0"/>
              </a:rPr>
              <a:t>Avis</a:t>
            </a:r>
            <a:r>
              <a:rPr kumimoji="0" lang="fr-FR" altLang="fr-FR" sz="2000" b="0" i="0" u="none" strike="noStrike" cap="none" normalizeH="0" baseline="0" dirty="0">
                <a:ln>
                  <a:noFill/>
                </a:ln>
                <a:solidFill>
                  <a:schemeClr val="accent2"/>
                </a:solidFill>
                <a:effectLst/>
                <a:latin typeface="Calibri" panose="020F0502020204030204" pitchFamily="34" charset="0"/>
                <a:cs typeface="Calibri" panose="020F0502020204030204" pitchFamily="34" charset="0"/>
              </a:rPr>
              <a:t> : Indiquer les dates d’avis à la Commission et aux personnes concernées en cas de risque de préjudice sérieux, et préciser si des avis publics ont été donnés et pourquoi.</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2000" b="1" i="0" u="none" strike="noStrike" cap="none" normalizeH="0" baseline="0" dirty="0">
                <a:ln>
                  <a:noFill/>
                </a:ln>
                <a:solidFill>
                  <a:schemeClr val="accent2"/>
                </a:solidFill>
                <a:effectLst/>
                <a:latin typeface="Calibri" panose="020F0502020204030204" pitchFamily="34" charset="0"/>
                <a:cs typeface="Calibri" panose="020F0502020204030204" pitchFamily="34" charset="0"/>
              </a:rPr>
              <a:t>Mesures prises</a:t>
            </a:r>
            <a:r>
              <a:rPr kumimoji="0" lang="fr-FR" altLang="fr-FR" sz="2000" b="0" i="0" u="none" strike="noStrike" cap="none" normalizeH="0" baseline="0" dirty="0">
                <a:ln>
                  <a:noFill/>
                </a:ln>
                <a:solidFill>
                  <a:schemeClr val="accent2"/>
                </a:solidFill>
                <a:effectLst/>
                <a:latin typeface="Calibri" panose="020F0502020204030204" pitchFamily="34" charset="0"/>
                <a:cs typeface="Calibri" panose="020F0502020204030204" pitchFamily="34" charset="0"/>
              </a:rPr>
              <a:t> : Décrire les mesures prises par l’organisation pour réduire les risques de préjudice à la suite de l’incident.</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fr-FR" altLang="fr-FR" sz="2000" b="1" i="0" u="none" strike="noStrike" cap="none" normalizeH="0" baseline="0" dirty="0">
                <a:ln>
                  <a:noFill/>
                </a:ln>
                <a:solidFill>
                  <a:schemeClr val="accent2"/>
                </a:solidFill>
                <a:effectLst/>
                <a:latin typeface="Calibri" panose="020F0502020204030204" pitchFamily="34" charset="0"/>
                <a:cs typeface="Calibri" panose="020F0502020204030204" pitchFamily="34" charset="0"/>
              </a:rPr>
              <a:t>Conservation des données</a:t>
            </a:r>
            <a:r>
              <a:rPr kumimoji="0" lang="fr-FR" altLang="fr-FR" sz="2000" b="0" i="0" u="none" strike="noStrike" cap="none" normalizeH="0" baseline="0" dirty="0">
                <a:ln>
                  <a:noFill/>
                </a:ln>
                <a:solidFill>
                  <a:schemeClr val="accent2"/>
                </a:solidFill>
                <a:effectLst/>
                <a:latin typeface="Calibri" panose="020F0502020204030204" pitchFamily="34" charset="0"/>
                <a:cs typeface="Calibri" panose="020F0502020204030204" pitchFamily="34" charset="0"/>
              </a:rPr>
              <a:t> : Mettre à jour et conserver les informations du registre pendant au moins cinq ans après la découverte de l’incident.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24ac4eb089f_0_47"/>
          <p:cNvSpPr txBox="1">
            <a:spLocks noGrp="1"/>
          </p:cNvSpPr>
          <p:nvPr>
            <p:ph type="title"/>
          </p:nvPr>
        </p:nvSpPr>
        <p:spPr>
          <a:xfrm>
            <a:off x="1200150" y="1326900"/>
            <a:ext cx="10895100" cy="3613500"/>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None/>
            </a:pPr>
            <a:r>
              <a:rPr lang="fr-CA" dirty="0"/>
              <a:t>4. Créer ou mettre à jour les politiques et les pratiques encadrant la gouvernance des renseignements personnels </a:t>
            </a:r>
            <a:endParaRPr dirty="0"/>
          </a:p>
          <a:p>
            <a:pPr marL="0" lvl="0" indent="0" algn="l" rtl="0">
              <a:lnSpc>
                <a:spcPct val="90000"/>
              </a:lnSpc>
              <a:spcBef>
                <a:spcPts val="0"/>
              </a:spcBef>
              <a:spcAft>
                <a:spcPts val="0"/>
              </a:spcAft>
              <a:buNone/>
            </a:pPr>
            <a:r>
              <a:rPr lang="fr-CA" b="0" dirty="0"/>
              <a:t>(septembre 2023)</a:t>
            </a:r>
            <a:endParaRPr b="0" dirty="0"/>
          </a:p>
        </p:txBody>
      </p:sp>
      <p:sp>
        <p:nvSpPr>
          <p:cNvPr id="228" name="Google Shape;228;g24ac4eb089f_0_47"/>
          <p:cNvSpPr txBox="1">
            <a:spLocks noGrp="1"/>
          </p:cNvSpPr>
          <p:nvPr>
            <p:ph type="body" idx="4294967295"/>
          </p:nvPr>
        </p:nvSpPr>
        <p:spPr>
          <a:xfrm>
            <a:off x="2551906" y="-2057440"/>
            <a:ext cx="7075500" cy="1700100"/>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006096"/>
              </a:buClr>
              <a:buSzPts val="1600"/>
              <a:buNone/>
            </a:pPr>
            <a:r>
              <a:rPr lang="fr-CA"/>
              <a:t>01</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g24ac4eb089f_0_151"/>
          <p:cNvSpPr txBox="1">
            <a:spLocks noGrp="1"/>
          </p:cNvSpPr>
          <p:nvPr>
            <p:ph type="body" idx="1"/>
          </p:nvPr>
        </p:nvSpPr>
        <p:spPr>
          <a:xfrm>
            <a:off x="6152752" y="836251"/>
            <a:ext cx="5600400" cy="687300"/>
          </a:xfrm>
          <a:prstGeom prst="rect">
            <a:avLst/>
          </a:prstGeom>
          <a:noFill/>
          <a:ln>
            <a:noFill/>
          </a:ln>
        </p:spPr>
        <p:txBody>
          <a:bodyPr spcFirstLastPara="1" wrap="square" lIns="91425" tIns="45700" rIns="91425" bIns="45700" anchor="b" anchorCtr="0">
            <a:normAutofit/>
          </a:bodyPr>
          <a:lstStyle/>
          <a:p>
            <a:pPr marL="311078" lvl="0" indent="-311078" algn="l" rtl="0">
              <a:lnSpc>
                <a:spcPct val="93000"/>
              </a:lnSpc>
              <a:spcBef>
                <a:spcPts val="1282"/>
              </a:spcBef>
              <a:spcAft>
                <a:spcPts val="0"/>
              </a:spcAft>
              <a:buClr>
                <a:schemeClr val="dk1"/>
              </a:buClr>
              <a:buFont typeface="Arial"/>
              <a:buNone/>
            </a:pPr>
            <a:r>
              <a:rPr lang="fr-CA" u="sng" dirty="0">
                <a:solidFill>
                  <a:srgbClr val="E78842"/>
                </a:solidFill>
                <a:latin typeface="Calibri"/>
                <a:ea typeface="Calibri"/>
                <a:cs typeface="Calibri"/>
                <a:sym typeface="Calibri"/>
              </a:rPr>
              <a:t>Ces politiques et pratiques doivent notamment prévoir :</a:t>
            </a:r>
            <a:endParaRPr sz="2200" dirty="0">
              <a:solidFill>
                <a:srgbClr val="E78842"/>
              </a:solidFill>
            </a:endParaRPr>
          </a:p>
        </p:txBody>
      </p:sp>
      <p:sp>
        <p:nvSpPr>
          <p:cNvPr id="234" name="Google Shape;234;g24ac4eb089f_0_151"/>
          <p:cNvSpPr txBox="1">
            <a:spLocks noGrp="1"/>
          </p:cNvSpPr>
          <p:nvPr>
            <p:ph type="body" idx="2"/>
          </p:nvPr>
        </p:nvSpPr>
        <p:spPr>
          <a:xfrm>
            <a:off x="583096" y="3428999"/>
            <a:ext cx="5436600" cy="2748000"/>
          </a:xfrm>
          <a:prstGeom prst="rect">
            <a:avLst/>
          </a:prstGeom>
          <a:noFill/>
          <a:ln>
            <a:noFill/>
          </a:ln>
        </p:spPr>
        <p:txBody>
          <a:bodyPr spcFirstLastPara="1" wrap="square" lIns="91425" tIns="45700" rIns="91425" bIns="45700" anchor="t" anchorCtr="0">
            <a:normAutofit/>
          </a:bodyPr>
          <a:lstStyle/>
          <a:p>
            <a:pPr marL="0" lvl="1" indent="0" algn="l" rtl="0">
              <a:lnSpc>
                <a:spcPct val="93000"/>
              </a:lnSpc>
              <a:spcBef>
                <a:spcPts val="544"/>
              </a:spcBef>
              <a:spcAft>
                <a:spcPts val="0"/>
              </a:spcAft>
              <a:buClr>
                <a:schemeClr val="dk1"/>
              </a:buClr>
              <a:buFont typeface="Arial"/>
              <a:buNone/>
            </a:pPr>
            <a:r>
              <a:rPr lang="fr-CA" sz="1700" dirty="0">
                <a:latin typeface="Century Gothic" panose="020B0502020202020204" pitchFamily="34" charset="0"/>
                <a:ea typeface="Calibri"/>
                <a:cs typeface="Calibri"/>
                <a:sym typeface="Calibri"/>
              </a:rPr>
              <a:t>Cette politique doit être publiée de façon détaillée sur le site Internet.  Si elles n’ont pas de site, les organismes devront rendre accessible cette information par tout autre moyen approprié.</a:t>
            </a:r>
            <a:endParaRPr sz="2840" dirty="0">
              <a:latin typeface="Century Gothic" panose="020B0502020202020204" pitchFamily="34" charset="0"/>
              <a:ea typeface="Arial"/>
              <a:cs typeface="Arial"/>
              <a:sym typeface="Arial"/>
            </a:endParaRPr>
          </a:p>
          <a:p>
            <a:pPr marL="0" lvl="0" indent="0" algn="l" rtl="0">
              <a:lnSpc>
                <a:spcPct val="93000"/>
              </a:lnSpc>
              <a:spcBef>
                <a:spcPts val="1282"/>
              </a:spcBef>
              <a:spcAft>
                <a:spcPts val="0"/>
              </a:spcAft>
              <a:buClr>
                <a:schemeClr val="dk1"/>
              </a:buClr>
              <a:buFont typeface="Arial"/>
              <a:buNone/>
            </a:pPr>
            <a:r>
              <a:rPr lang="fr-CA" sz="1700" dirty="0">
                <a:latin typeface="Century Gothic" panose="020B0502020202020204" pitchFamily="34" charset="0"/>
                <a:ea typeface="Calibri"/>
                <a:cs typeface="Calibri"/>
                <a:sym typeface="Calibri"/>
              </a:rPr>
              <a:t>La personne responsable de la protection des renseignements personnels est la personne qui s’assure de la mise en œuvre des politiques et des pratiques. </a:t>
            </a:r>
            <a:endParaRPr sz="1900" dirty="0">
              <a:latin typeface="Century Gothic" panose="020B0502020202020204" pitchFamily="34" charset="0"/>
            </a:endParaRPr>
          </a:p>
        </p:txBody>
      </p:sp>
      <p:sp>
        <p:nvSpPr>
          <p:cNvPr id="235" name="Google Shape;235;g24ac4eb089f_0_151"/>
          <p:cNvSpPr txBox="1">
            <a:spLocks noGrp="1"/>
          </p:cNvSpPr>
          <p:nvPr>
            <p:ph type="body" idx="3"/>
          </p:nvPr>
        </p:nvSpPr>
        <p:spPr>
          <a:xfrm>
            <a:off x="583100" y="998303"/>
            <a:ext cx="5436600" cy="14835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Font typeface="Arial"/>
              <a:buNone/>
            </a:pPr>
            <a:r>
              <a:rPr lang="fr-CA" sz="1600" dirty="0">
                <a:solidFill>
                  <a:srgbClr val="0069AA"/>
                </a:solidFill>
              </a:rPr>
              <a:t>Les organismes doivent établir et mettre en œuvre des politiques et des pratiques encadrant leur gouvernance à l’égard des renseignements personnels. Ces politiques doivent être proportionnées à la nature et à l’importance des activités de l’organisme. Elles devront être rédigées en termes simples et clairs. </a:t>
            </a:r>
            <a:endParaRPr sz="2200" dirty="0">
              <a:solidFill>
                <a:srgbClr val="0069AA"/>
              </a:solidFill>
            </a:endParaRPr>
          </a:p>
        </p:txBody>
      </p:sp>
      <p:sp>
        <p:nvSpPr>
          <p:cNvPr id="236" name="Google Shape;236;g24ac4eb089f_0_151"/>
          <p:cNvSpPr txBox="1">
            <a:spLocks noGrp="1"/>
          </p:cNvSpPr>
          <p:nvPr>
            <p:ph type="title"/>
          </p:nvPr>
        </p:nvSpPr>
        <p:spPr>
          <a:xfrm>
            <a:off x="583096" y="193501"/>
            <a:ext cx="11025900" cy="4875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rgbClr val="E78842"/>
              </a:buClr>
              <a:buSzPts val="2000"/>
              <a:buFont typeface="Century Gothic"/>
              <a:buNone/>
            </a:pPr>
            <a:r>
              <a:rPr lang="fr-CA" sz="1800" b="1"/>
              <a:t>Étape 4 - Créer ou mettre à jour les politiques et les pratiques encadrant la gouvernance des renseignements personnels</a:t>
            </a:r>
            <a:endParaRPr sz="1800" b="1"/>
          </a:p>
        </p:txBody>
      </p:sp>
      <p:sp>
        <p:nvSpPr>
          <p:cNvPr id="237" name="Google Shape;237;g24ac4eb089f_0_151"/>
          <p:cNvSpPr txBox="1">
            <a:spLocks noGrp="1"/>
          </p:cNvSpPr>
          <p:nvPr>
            <p:ph type="sldNum" idx="12"/>
          </p:nvPr>
        </p:nvSpPr>
        <p:spPr>
          <a:xfrm>
            <a:off x="11519452" y="414524"/>
            <a:ext cx="467400" cy="2463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CA"/>
              <a:t>15</a:t>
            </a:fld>
            <a:endParaRPr/>
          </a:p>
        </p:txBody>
      </p:sp>
      <p:sp>
        <p:nvSpPr>
          <p:cNvPr id="238" name="Google Shape;238;g24ac4eb089f_0_151"/>
          <p:cNvSpPr txBox="1">
            <a:spLocks noGrp="1"/>
          </p:cNvSpPr>
          <p:nvPr>
            <p:ph type="body" idx="4"/>
          </p:nvPr>
        </p:nvSpPr>
        <p:spPr>
          <a:xfrm>
            <a:off x="6662603" y="1421951"/>
            <a:ext cx="5436600" cy="4889949"/>
          </a:xfrm>
          <a:prstGeom prst="rect">
            <a:avLst/>
          </a:prstGeom>
          <a:noFill/>
          <a:ln>
            <a:noFill/>
          </a:ln>
        </p:spPr>
        <p:txBody>
          <a:bodyPr spcFirstLastPara="1" wrap="square" lIns="91425" tIns="45700" rIns="91425" bIns="45700" anchor="t" anchorCtr="0">
            <a:normAutofit fontScale="25000" lnSpcReduction="20000"/>
          </a:bodyPr>
          <a:lstStyle/>
          <a:p>
            <a:pPr marL="533400" lvl="0" indent="-398463" algn="l" rtl="0">
              <a:lnSpc>
                <a:spcPct val="93000"/>
              </a:lnSpc>
              <a:spcBef>
                <a:spcPts val="1282"/>
              </a:spcBef>
              <a:spcAft>
                <a:spcPts val="0"/>
              </a:spcAft>
              <a:buClr>
                <a:srgbClr val="E78842"/>
              </a:buClr>
              <a:buSzPct val="100000"/>
              <a:buFont typeface="+mj-lt"/>
              <a:buAutoNum type="alphaUcPeriod"/>
            </a:pPr>
            <a:r>
              <a:rPr lang="fr-CA" sz="7200" b="0" dirty="0">
                <a:solidFill>
                  <a:srgbClr val="E78842"/>
                </a:solidFill>
                <a:latin typeface="Calibri"/>
                <a:ea typeface="Calibri"/>
                <a:cs typeface="Calibri"/>
                <a:sym typeface="Calibri"/>
              </a:rPr>
              <a:t>Une politique de confidentialité en termes simples et clairs</a:t>
            </a:r>
            <a:endParaRPr sz="7200" b="0" dirty="0">
              <a:solidFill>
                <a:srgbClr val="E78842"/>
              </a:solidFill>
              <a:latin typeface="Calibri"/>
              <a:ea typeface="Calibri"/>
              <a:cs typeface="Calibri"/>
              <a:sym typeface="Calibri"/>
            </a:endParaRPr>
          </a:p>
          <a:p>
            <a:pPr marL="533400" lvl="0" indent="-398463" algn="l" rtl="0">
              <a:lnSpc>
                <a:spcPct val="93000"/>
              </a:lnSpc>
              <a:spcBef>
                <a:spcPts val="1282"/>
              </a:spcBef>
              <a:spcAft>
                <a:spcPts val="0"/>
              </a:spcAft>
              <a:buFont typeface="+mj-lt"/>
              <a:buAutoNum type="alphaUcPeriod"/>
            </a:pPr>
            <a:endParaRPr sz="7200" b="0" dirty="0">
              <a:solidFill>
                <a:srgbClr val="E78842"/>
              </a:solidFill>
              <a:latin typeface="Calibri"/>
              <a:ea typeface="Calibri"/>
              <a:cs typeface="Calibri"/>
              <a:sym typeface="Calibri"/>
            </a:endParaRPr>
          </a:p>
          <a:p>
            <a:pPr marL="533400" lvl="0" indent="-398463" algn="l" rtl="0">
              <a:lnSpc>
                <a:spcPct val="93000"/>
              </a:lnSpc>
              <a:spcBef>
                <a:spcPts val="544"/>
              </a:spcBef>
              <a:spcAft>
                <a:spcPts val="0"/>
              </a:spcAft>
              <a:buClr>
                <a:srgbClr val="E78842"/>
              </a:buClr>
              <a:buSzPct val="100000"/>
              <a:buFont typeface="+mj-lt"/>
              <a:buAutoNum type="alphaUcPeriod"/>
            </a:pPr>
            <a:r>
              <a:rPr lang="fr-CA" sz="7200" b="0" dirty="0">
                <a:solidFill>
                  <a:srgbClr val="E78842"/>
                </a:solidFill>
                <a:latin typeface="Calibri"/>
                <a:ea typeface="Calibri"/>
                <a:cs typeface="Calibri"/>
                <a:sym typeface="Calibri"/>
              </a:rPr>
              <a:t>Un processus de cueillette du consentement pour recueillir, détenir, utiliser ou communiquer des renseignements personnels</a:t>
            </a:r>
            <a:endParaRPr sz="7200" b="0" dirty="0">
              <a:solidFill>
                <a:srgbClr val="E78842"/>
              </a:solidFill>
              <a:latin typeface="Calibri"/>
              <a:ea typeface="Calibri"/>
              <a:cs typeface="Calibri"/>
              <a:sym typeface="Calibri"/>
            </a:endParaRPr>
          </a:p>
          <a:p>
            <a:pPr marL="533400" lvl="0" indent="-398463" algn="l" rtl="0">
              <a:lnSpc>
                <a:spcPct val="93000"/>
              </a:lnSpc>
              <a:spcBef>
                <a:spcPts val="544"/>
              </a:spcBef>
              <a:spcAft>
                <a:spcPts val="0"/>
              </a:spcAft>
              <a:buFont typeface="+mj-lt"/>
              <a:buAutoNum type="alphaUcPeriod"/>
            </a:pPr>
            <a:endParaRPr sz="7200" b="0" dirty="0">
              <a:solidFill>
                <a:srgbClr val="E78842"/>
              </a:solidFill>
              <a:latin typeface="Calibri"/>
              <a:ea typeface="Calibri"/>
              <a:cs typeface="Calibri"/>
              <a:sym typeface="Calibri"/>
            </a:endParaRPr>
          </a:p>
          <a:p>
            <a:pPr marL="533400" lvl="0" indent="-398463" algn="l" rtl="0">
              <a:lnSpc>
                <a:spcPct val="93000"/>
              </a:lnSpc>
              <a:spcBef>
                <a:spcPts val="544"/>
              </a:spcBef>
              <a:spcAft>
                <a:spcPts val="0"/>
              </a:spcAft>
              <a:buClr>
                <a:srgbClr val="E78842"/>
              </a:buClr>
              <a:buSzPct val="100000"/>
              <a:buFont typeface="+mj-lt"/>
              <a:buAutoNum type="alphaUcPeriod"/>
            </a:pPr>
            <a:r>
              <a:rPr lang="fr-CA" sz="7200" b="0" dirty="0">
                <a:solidFill>
                  <a:srgbClr val="E78842"/>
                </a:solidFill>
                <a:latin typeface="Calibri"/>
                <a:ea typeface="Calibri"/>
                <a:cs typeface="Calibri"/>
                <a:sym typeface="Calibri"/>
              </a:rPr>
              <a:t>Une procédure de conservation, de destruction et d’anonymisation des renseignements personnels	</a:t>
            </a:r>
            <a:endParaRPr sz="7200" b="0" dirty="0">
              <a:solidFill>
                <a:srgbClr val="E78842"/>
              </a:solidFill>
              <a:latin typeface="Calibri"/>
              <a:ea typeface="Calibri"/>
              <a:cs typeface="Calibri"/>
              <a:sym typeface="Calibri"/>
            </a:endParaRPr>
          </a:p>
          <a:p>
            <a:pPr marL="533400" lvl="0" indent="-398463" algn="l" rtl="0">
              <a:lnSpc>
                <a:spcPct val="93000"/>
              </a:lnSpc>
              <a:spcBef>
                <a:spcPts val="544"/>
              </a:spcBef>
              <a:spcAft>
                <a:spcPts val="0"/>
              </a:spcAft>
              <a:buFont typeface="+mj-lt"/>
              <a:buAutoNum type="alphaUcPeriod"/>
            </a:pPr>
            <a:endParaRPr sz="7200" b="0" dirty="0">
              <a:solidFill>
                <a:srgbClr val="E78842"/>
              </a:solidFill>
              <a:latin typeface="Calibri"/>
              <a:ea typeface="Calibri"/>
              <a:cs typeface="Calibri"/>
              <a:sym typeface="Calibri"/>
            </a:endParaRPr>
          </a:p>
          <a:p>
            <a:pPr marL="533400" lvl="0" indent="-398463" algn="l" rtl="0">
              <a:lnSpc>
                <a:spcPct val="93000"/>
              </a:lnSpc>
              <a:spcBef>
                <a:spcPts val="544"/>
              </a:spcBef>
              <a:spcAft>
                <a:spcPts val="0"/>
              </a:spcAft>
              <a:buClr>
                <a:srgbClr val="E78842"/>
              </a:buClr>
              <a:buSzPct val="100000"/>
              <a:buFont typeface="+mj-lt"/>
              <a:buAutoNum type="alphaUcPeriod"/>
            </a:pPr>
            <a:r>
              <a:rPr lang="fr-CA" sz="7200" b="0" dirty="0">
                <a:solidFill>
                  <a:srgbClr val="E78842"/>
                </a:solidFill>
                <a:latin typeface="Calibri"/>
                <a:ea typeface="Calibri"/>
                <a:cs typeface="Calibri"/>
                <a:sym typeface="Calibri"/>
              </a:rPr>
              <a:t>Un processus de traitements des plaintes relatives à la protection des renseignements personnels</a:t>
            </a:r>
            <a:endParaRPr sz="7200" b="0" dirty="0">
              <a:solidFill>
                <a:srgbClr val="E78842"/>
              </a:solidFill>
              <a:latin typeface="Calibri"/>
              <a:ea typeface="Calibri"/>
              <a:cs typeface="Calibri"/>
              <a:sym typeface="Calibri"/>
            </a:endParaRPr>
          </a:p>
          <a:p>
            <a:pPr marL="533400" lvl="0" indent="-398463" algn="l" rtl="0">
              <a:lnSpc>
                <a:spcPct val="93000"/>
              </a:lnSpc>
              <a:spcBef>
                <a:spcPts val="544"/>
              </a:spcBef>
              <a:spcAft>
                <a:spcPts val="0"/>
              </a:spcAft>
              <a:buFont typeface="+mj-lt"/>
              <a:buAutoNum type="alphaUcPeriod"/>
            </a:pPr>
            <a:endParaRPr sz="7200" b="0" dirty="0">
              <a:solidFill>
                <a:srgbClr val="E78842"/>
              </a:solidFill>
              <a:latin typeface="Calibri"/>
              <a:ea typeface="Calibri"/>
              <a:cs typeface="Calibri"/>
              <a:sym typeface="Calibri"/>
            </a:endParaRPr>
          </a:p>
          <a:p>
            <a:pPr marL="533400" lvl="0" indent="-398463" algn="l" rtl="0">
              <a:lnSpc>
                <a:spcPct val="93000"/>
              </a:lnSpc>
              <a:spcBef>
                <a:spcPts val="544"/>
              </a:spcBef>
              <a:spcAft>
                <a:spcPts val="0"/>
              </a:spcAft>
              <a:buClr>
                <a:srgbClr val="E78842"/>
              </a:buClr>
              <a:buSzPct val="100000"/>
              <a:buFont typeface="+mj-lt"/>
              <a:buAutoNum type="alphaUcPeriod"/>
            </a:pPr>
            <a:r>
              <a:rPr lang="fr-CA" sz="7200" b="0" dirty="0">
                <a:solidFill>
                  <a:srgbClr val="E78842"/>
                </a:solidFill>
                <a:latin typeface="Calibri"/>
                <a:ea typeface="Calibri"/>
                <a:cs typeface="Calibri"/>
                <a:sym typeface="Calibri"/>
              </a:rPr>
              <a:t>Une procédure de demande de désindexation et de suppression des renseignements personnels</a:t>
            </a:r>
          </a:p>
          <a:p>
            <a:pPr marL="134937" lvl="0" indent="0" algn="l" rtl="0">
              <a:lnSpc>
                <a:spcPct val="93000"/>
              </a:lnSpc>
              <a:spcBef>
                <a:spcPts val="544"/>
              </a:spcBef>
              <a:spcAft>
                <a:spcPts val="0"/>
              </a:spcAft>
              <a:buClr>
                <a:srgbClr val="E78842"/>
              </a:buClr>
              <a:buSzPct val="100000"/>
            </a:pPr>
            <a:endParaRPr lang="fr-CA" sz="7200" b="0" dirty="0">
              <a:latin typeface="Calibri"/>
              <a:ea typeface="Arial"/>
              <a:cs typeface="Calibri"/>
              <a:sym typeface="Calibri"/>
            </a:endParaRPr>
          </a:p>
          <a:p>
            <a:pPr marL="0" lvl="0" indent="0" algn="l" rtl="0">
              <a:lnSpc>
                <a:spcPct val="100000"/>
              </a:lnSpc>
              <a:spcBef>
                <a:spcPts val="0"/>
              </a:spcBef>
              <a:spcAft>
                <a:spcPts val="0"/>
              </a:spcAft>
              <a:buClr>
                <a:schemeClr val="dk1"/>
              </a:buClr>
              <a:buSzPct val="100000"/>
              <a:buFont typeface="Arial"/>
              <a:buNone/>
            </a:pPr>
            <a:endParaRPr sz="1400" dirty="0">
              <a:latin typeface="Arial"/>
              <a:ea typeface="Arial"/>
              <a:cs typeface="Arial"/>
              <a:sym typeface="Arial"/>
            </a:endParaRPr>
          </a:p>
          <a:p>
            <a:pPr marL="0" lvl="0" indent="0" algn="r" rtl="0">
              <a:lnSpc>
                <a:spcPct val="150000"/>
              </a:lnSpc>
              <a:spcBef>
                <a:spcPts val="1000"/>
              </a:spcBef>
              <a:spcAft>
                <a:spcPts val="0"/>
              </a:spcAft>
              <a:buClr>
                <a:srgbClr val="E78842"/>
              </a:buClr>
              <a:buSzPct val="100000"/>
              <a:buNone/>
            </a:pPr>
            <a:endParaRPr dirty="0"/>
          </a:p>
        </p:txBody>
      </p:sp>
      <p:sp>
        <p:nvSpPr>
          <p:cNvPr id="239" name="Google Shape;239;g24ac4eb089f_0_151"/>
          <p:cNvSpPr/>
          <p:nvPr/>
        </p:nvSpPr>
        <p:spPr>
          <a:xfrm>
            <a:off x="6492055" y="1664040"/>
            <a:ext cx="303600" cy="110700"/>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40" name="Google Shape;240;g24ac4eb089f_0_151"/>
          <p:cNvSpPr/>
          <p:nvPr/>
        </p:nvSpPr>
        <p:spPr>
          <a:xfrm>
            <a:off x="6492059" y="2478989"/>
            <a:ext cx="303600" cy="110700"/>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41" name="Google Shape;241;g24ac4eb089f_0_151"/>
          <p:cNvSpPr/>
          <p:nvPr/>
        </p:nvSpPr>
        <p:spPr>
          <a:xfrm>
            <a:off x="6510799" y="3428999"/>
            <a:ext cx="303600" cy="110700"/>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42" name="Google Shape;242;g24ac4eb089f_0_151"/>
          <p:cNvSpPr/>
          <p:nvPr/>
        </p:nvSpPr>
        <p:spPr>
          <a:xfrm>
            <a:off x="6529547" y="4344099"/>
            <a:ext cx="303600" cy="110700"/>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43" name="Google Shape;243;g24ac4eb089f_0_151"/>
          <p:cNvSpPr/>
          <p:nvPr/>
        </p:nvSpPr>
        <p:spPr>
          <a:xfrm>
            <a:off x="6529547" y="5083258"/>
            <a:ext cx="303600" cy="110700"/>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g24ac4eb089f_0_167"/>
          <p:cNvSpPr txBox="1">
            <a:spLocks noGrp="1"/>
          </p:cNvSpPr>
          <p:nvPr>
            <p:ph type="title"/>
          </p:nvPr>
        </p:nvSpPr>
        <p:spPr>
          <a:xfrm>
            <a:off x="487018" y="1388856"/>
            <a:ext cx="3687300" cy="1325700"/>
          </a:xfrm>
          <a:prstGeom prst="rect">
            <a:avLst/>
          </a:prstGeom>
          <a:noFill/>
          <a:ln>
            <a:noFill/>
          </a:ln>
        </p:spPr>
        <p:txBody>
          <a:bodyPr spcFirstLastPara="1" wrap="square" lIns="91425" tIns="45700" rIns="91425" bIns="45700" anchor="ctr" anchorCtr="0">
            <a:noAutofit/>
          </a:bodyPr>
          <a:lstStyle/>
          <a:p>
            <a:pPr marL="711200" lvl="0" indent="-711200" algn="l" rtl="0">
              <a:lnSpc>
                <a:spcPct val="93000"/>
              </a:lnSpc>
              <a:spcBef>
                <a:spcPts val="0"/>
              </a:spcBef>
              <a:spcAft>
                <a:spcPts val="0"/>
              </a:spcAft>
              <a:buClr>
                <a:schemeClr val="dk1"/>
              </a:buClr>
              <a:buFont typeface="Arial"/>
              <a:buNone/>
            </a:pPr>
            <a:r>
              <a:rPr lang="fr-CA" sz="3000" b="1" dirty="0">
                <a:latin typeface="Calibri"/>
                <a:ea typeface="Calibri"/>
                <a:cs typeface="Calibri"/>
                <a:sym typeface="Calibri"/>
              </a:rPr>
              <a:t>A)    Rédiger une politique de confidentialité</a:t>
            </a:r>
            <a:endParaRPr sz="4100" dirty="0"/>
          </a:p>
        </p:txBody>
      </p:sp>
      <p:sp>
        <p:nvSpPr>
          <p:cNvPr id="250" name="Google Shape;250;g24ac4eb089f_0_167"/>
          <p:cNvSpPr txBox="1">
            <a:spLocks noGrp="1"/>
          </p:cNvSpPr>
          <p:nvPr>
            <p:ph type="body" idx="1"/>
          </p:nvPr>
        </p:nvSpPr>
        <p:spPr>
          <a:xfrm>
            <a:off x="4741500" y="353000"/>
            <a:ext cx="7193700" cy="6247200"/>
          </a:xfrm>
          <a:prstGeom prst="rect">
            <a:avLst/>
          </a:prstGeom>
          <a:noFill/>
          <a:ln>
            <a:noFill/>
          </a:ln>
        </p:spPr>
        <p:txBody>
          <a:bodyPr spcFirstLastPara="1" wrap="square" lIns="91425" tIns="45700" rIns="91425" bIns="45700" anchor="t" anchorCtr="0">
            <a:normAutofit fontScale="25000" lnSpcReduction="20000"/>
          </a:bodyPr>
          <a:lstStyle/>
          <a:p>
            <a:pPr marL="0" lvl="0" indent="0" algn="l" rtl="0">
              <a:lnSpc>
                <a:spcPct val="93000"/>
              </a:lnSpc>
              <a:spcBef>
                <a:spcPts val="0"/>
              </a:spcBef>
              <a:spcAft>
                <a:spcPts val="0"/>
              </a:spcAft>
              <a:buNone/>
            </a:pPr>
            <a:r>
              <a:rPr lang="fr-CA" sz="7350" dirty="0">
                <a:solidFill>
                  <a:srgbClr val="E78842"/>
                </a:solidFill>
                <a:latin typeface="Calibri"/>
                <a:ea typeface="Calibri"/>
                <a:cs typeface="Calibri"/>
                <a:sym typeface="Calibri"/>
              </a:rPr>
              <a:t>Les organisations recueillant par un moyen technologique des renseignements personnels doivent :</a:t>
            </a:r>
            <a:endParaRPr sz="7350" dirty="0">
              <a:solidFill>
                <a:srgbClr val="E78842"/>
              </a:solidFill>
              <a:latin typeface="Calibri"/>
              <a:ea typeface="Calibri"/>
              <a:cs typeface="Calibri"/>
              <a:sym typeface="Calibri"/>
            </a:endParaRPr>
          </a:p>
          <a:p>
            <a:pPr marL="0" lvl="0" indent="0" algn="l" rtl="0">
              <a:lnSpc>
                <a:spcPct val="93000"/>
              </a:lnSpc>
              <a:spcBef>
                <a:spcPts val="0"/>
              </a:spcBef>
              <a:spcAft>
                <a:spcPts val="0"/>
              </a:spcAft>
              <a:buNone/>
            </a:pPr>
            <a:endParaRPr sz="7350" dirty="0">
              <a:solidFill>
                <a:srgbClr val="E78842"/>
              </a:solidFill>
              <a:latin typeface="Calibri"/>
              <a:ea typeface="Calibri"/>
              <a:cs typeface="Calibri"/>
              <a:sym typeface="Calibri"/>
            </a:endParaRPr>
          </a:p>
          <a:p>
            <a:pPr marL="457200" lvl="0" indent="-345281" algn="l" rtl="0">
              <a:lnSpc>
                <a:spcPct val="93000"/>
              </a:lnSpc>
              <a:spcBef>
                <a:spcPts val="1282"/>
              </a:spcBef>
              <a:spcAft>
                <a:spcPts val="0"/>
              </a:spcAft>
              <a:buClr>
                <a:srgbClr val="E78842"/>
              </a:buClr>
              <a:buSzPct val="100000"/>
              <a:buFont typeface="Calibri"/>
              <a:buChar char="●"/>
            </a:pPr>
            <a:r>
              <a:rPr lang="fr-CA" sz="7350" dirty="0">
                <a:solidFill>
                  <a:srgbClr val="E78842"/>
                </a:solidFill>
                <a:latin typeface="Calibri"/>
                <a:ea typeface="Calibri"/>
                <a:cs typeface="Calibri"/>
                <a:sym typeface="Calibri"/>
              </a:rPr>
              <a:t>Rédiger une </a:t>
            </a:r>
            <a:r>
              <a:rPr lang="fr-CA" sz="7350" b="1" dirty="0">
                <a:solidFill>
                  <a:srgbClr val="E78842"/>
                </a:solidFill>
                <a:latin typeface="Calibri"/>
                <a:ea typeface="Calibri"/>
                <a:cs typeface="Calibri"/>
                <a:sym typeface="Calibri"/>
              </a:rPr>
              <a:t>politique de confidentialité</a:t>
            </a:r>
            <a:r>
              <a:rPr lang="fr-CA" sz="7350" dirty="0">
                <a:solidFill>
                  <a:srgbClr val="E78842"/>
                </a:solidFill>
                <a:latin typeface="Calibri"/>
                <a:ea typeface="Calibri"/>
                <a:cs typeface="Calibri"/>
                <a:sym typeface="Calibri"/>
              </a:rPr>
              <a:t> en termes simples et clairs et la diffuser sur leur site Internet ou par tout moyen propre à atteindre les personnes concernées.</a:t>
            </a:r>
            <a:endParaRPr sz="7350" dirty="0">
              <a:solidFill>
                <a:srgbClr val="E78842"/>
              </a:solidFill>
              <a:latin typeface="Calibri"/>
              <a:ea typeface="Calibri"/>
              <a:cs typeface="Calibri"/>
              <a:sym typeface="Calibri"/>
            </a:endParaRPr>
          </a:p>
          <a:p>
            <a:pPr marL="457200" lvl="0" indent="0" algn="l" rtl="0">
              <a:lnSpc>
                <a:spcPct val="93000"/>
              </a:lnSpc>
              <a:spcBef>
                <a:spcPts val="1282"/>
              </a:spcBef>
              <a:spcAft>
                <a:spcPts val="0"/>
              </a:spcAft>
              <a:buNone/>
            </a:pPr>
            <a:endParaRPr sz="7350" dirty="0">
              <a:solidFill>
                <a:srgbClr val="E78842"/>
              </a:solidFill>
              <a:latin typeface="Calibri"/>
              <a:ea typeface="Calibri"/>
              <a:cs typeface="Calibri"/>
              <a:sym typeface="Calibri"/>
            </a:endParaRPr>
          </a:p>
          <a:p>
            <a:pPr marL="457200" lvl="0" indent="-345281" algn="l" rtl="0">
              <a:lnSpc>
                <a:spcPct val="93000"/>
              </a:lnSpc>
              <a:spcBef>
                <a:spcPts val="1282"/>
              </a:spcBef>
              <a:spcAft>
                <a:spcPts val="0"/>
              </a:spcAft>
              <a:buClr>
                <a:srgbClr val="E78842"/>
              </a:buClr>
              <a:buSzPct val="100000"/>
              <a:buFont typeface="Calibri"/>
              <a:buChar char="●"/>
            </a:pPr>
            <a:r>
              <a:rPr lang="fr-CA" sz="7350" dirty="0">
                <a:solidFill>
                  <a:srgbClr val="E78842"/>
                </a:solidFill>
                <a:latin typeface="Calibri"/>
                <a:ea typeface="Calibri"/>
                <a:cs typeface="Calibri"/>
                <a:sym typeface="Calibri"/>
              </a:rPr>
              <a:t>Aviser les personnes concernées de toute modification dont cette politique pourrait faire l’objet.</a:t>
            </a:r>
            <a:endParaRPr sz="7350" dirty="0">
              <a:solidFill>
                <a:srgbClr val="E78842"/>
              </a:solidFill>
              <a:latin typeface="Calibri"/>
              <a:ea typeface="Calibri"/>
              <a:cs typeface="Calibri"/>
              <a:sym typeface="Calibri"/>
            </a:endParaRPr>
          </a:p>
          <a:p>
            <a:pPr marL="457200" lvl="0" indent="0" algn="l" rtl="0">
              <a:lnSpc>
                <a:spcPct val="93000"/>
              </a:lnSpc>
              <a:spcBef>
                <a:spcPts val="1282"/>
              </a:spcBef>
              <a:spcAft>
                <a:spcPts val="0"/>
              </a:spcAft>
              <a:buNone/>
            </a:pPr>
            <a:endParaRPr sz="7350" dirty="0">
              <a:solidFill>
                <a:srgbClr val="E78842"/>
              </a:solidFill>
              <a:latin typeface="Calibri"/>
              <a:ea typeface="Calibri"/>
              <a:cs typeface="Calibri"/>
              <a:sym typeface="Calibri"/>
            </a:endParaRPr>
          </a:p>
          <a:p>
            <a:pPr marL="311078" lvl="0" indent="-311078" algn="l" rtl="0">
              <a:lnSpc>
                <a:spcPct val="93000"/>
              </a:lnSpc>
              <a:spcBef>
                <a:spcPts val="1282"/>
              </a:spcBef>
              <a:spcAft>
                <a:spcPts val="0"/>
              </a:spcAft>
              <a:buNone/>
            </a:pPr>
            <a:r>
              <a:rPr lang="fr-CA" sz="7350" u="sng" dirty="0">
                <a:solidFill>
                  <a:srgbClr val="E78842"/>
                </a:solidFill>
                <a:latin typeface="Calibri"/>
                <a:ea typeface="Calibri"/>
                <a:cs typeface="Calibri"/>
                <a:sym typeface="Calibri"/>
              </a:rPr>
              <a:t>Le document doit permettre aux utilisateurs de</a:t>
            </a:r>
            <a:r>
              <a:rPr lang="fr-CA" sz="7350" dirty="0">
                <a:solidFill>
                  <a:srgbClr val="E78842"/>
                </a:solidFill>
                <a:latin typeface="Calibri"/>
                <a:ea typeface="Calibri"/>
                <a:cs typeface="Calibri"/>
                <a:sym typeface="Calibri"/>
              </a:rPr>
              <a:t> :</a:t>
            </a:r>
            <a:endParaRPr sz="7350" dirty="0">
              <a:solidFill>
                <a:srgbClr val="E78842"/>
              </a:solidFill>
              <a:latin typeface="Arial"/>
              <a:ea typeface="Arial"/>
              <a:cs typeface="Arial"/>
              <a:sym typeface="Arial"/>
            </a:endParaRPr>
          </a:p>
          <a:p>
            <a:pPr marL="311078" lvl="0" indent="-326160" algn="l" rtl="0">
              <a:lnSpc>
                <a:spcPct val="93000"/>
              </a:lnSpc>
              <a:spcBef>
                <a:spcPts val="1282"/>
              </a:spcBef>
              <a:spcAft>
                <a:spcPts val="0"/>
              </a:spcAft>
              <a:buClr>
                <a:srgbClr val="E78842"/>
              </a:buClr>
              <a:buSzPct val="100000"/>
              <a:buChar char="•"/>
            </a:pPr>
            <a:r>
              <a:rPr lang="fr-CA" sz="7350" dirty="0">
                <a:solidFill>
                  <a:srgbClr val="E78842"/>
                </a:solidFill>
                <a:latin typeface="Calibri"/>
                <a:ea typeface="Calibri"/>
                <a:cs typeface="Calibri"/>
                <a:sym typeface="Calibri"/>
              </a:rPr>
              <a:t>savoir pourquoi leurs informations personnelles sont collectées (l’usage qui en est fait) ;</a:t>
            </a:r>
            <a:endParaRPr sz="7350" dirty="0">
              <a:solidFill>
                <a:srgbClr val="E78842"/>
              </a:solidFill>
              <a:latin typeface="Arial"/>
              <a:ea typeface="Arial"/>
              <a:cs typeface="Arial"/>
              <a:sym typeface="Arial"/>
            </a:endParaRPr>
          </a:p>
          <a:p>
            <a:pPr marL="311078" lvl="0" indent="-326160" algn="l" rtl="0">
              <a:lnSpc>
                <a:spcPct val="93000"/>
              </a:lnSpc>
              <a:spcBef>
                <a:spcPts val="1282"/>
              </a:spcBef>
              <a:spcAft>
                <a:spcPts val="0"/>
              </a:spcAft>
              <a:buClr>
                <a:srgbClr val="E78842"/>
              </a:buClr>
              <a:buSzPct val="100000"/>
              <a:buChar char="•"/>
            </a:pPr>
            <a:r>
              <a:rPr lang="fr-CA" sz="7350" dirty="0">
                <a:solidFill>
                  <a:srgbClr val="E78842"/>
                </a:solidFill>
                <a:latin typeface="Calibri"/>
                <a:ea typeface="Calibri"/>
                <a:cs typeface="Calibri"/>
                <a:sym typeface="Calibri"/>
              </a:rPr>
              <a:t>connaître les modalités de traitement de leurs données personnelles ;</a:t>
            </a:r>
            <a:endParaRPr sz="7350" dirty="0">
              <a:solidFill>
                <a:srgbClr val="E78842"/>
              </a:solidFill>
              <a:latin typeface="Arial"/>
              <a:ea typeface="Arial"/>
              <a:cs typeface="Arial"/>
              <a:sym typeface="Arial"/>
            </a:endParaRPr>
          </a:p>
          <a:p>
            <a:pPr marL="311078" lvl="0" indent="-326160" algn="l" rtl="0">
              <a:lnSpc>
                <a:spcPct val="93000"/>
              </a:lnSpc>
              <a:spcBef>
                <a:spcPts val="1282"/>
              </a:spcBef>
              <a:spcAft>
                <a:spcPts val="0"/>
              </a:spcAft>
              <a:buClr>
                <a:srgbClr val="E78842"/>
              </a:buClr>
              <a:buSzPct val="100000"/>
              <a:buChar char="•"/>
            </a:pPr>
            <a:r>
              <a:rPr lang="fr-CA" sz="7350" dirty="0">
                <a:solidFill>
                  <a:srgbClr val="E78842"/>
                </a:solidFill>
                <a:latin typeface="Calibri"/>
                <a:ea typeface="Calibri"/>
                <a:cs typeface="Calibri"/>
                <a:sym typeface="Calibri"/>
              </a:rPr>
              <a:t>s’assurer de la protection de leurs données ; </a:t>
            </a:r>
            <a:endParaRPr sz="7350" dirty="0">
              <a:solidFill>
                <a:srgbClr val="E78842"/>
              </a:solidFill>
              <a:latin typeface="Arial"/>
              <a:ea typeface="Arial"/>
              <a:cs typeface="Arial"/>
              <a:sym typeface="Arial"/>
            </a:endParaRPr>
          </a:p>
          <a:p>
            <a:pPr marL="311078" lvl="0" indent="-326160" algn="l" rtl="0">
              <a:lnSpc>
                <a:spcPct val="93000"/>
              </a:lnSpc>
              <a:spcBef>
                <a:spcPts val="1282"/>
              </a:spcBef>
              <a:spcAft>
                <a:spcPts val="0"/>
              </a:spcAft>
              <a:buClr>
                <a:srgbClr val="E78842"/>
              </a:buClr>
              <a:buSzPct val="100000"/>
              <a:buChar char="•"/>
            </a:pPr>
            <a:r>
              <a:rPr lang="fr-CA" sz="7350" dirty="0">
                <a:solidFill>
                  <a:srgbClr val="E78842"/>
                </a:solidFill>
                <a:latin typeface="Calibri"/>
                <a:ea typeface="Calibri"/>
                <a:cs typeface="Calibri"/>
                <a:sym typeface="Calibri"/>
              </a:rPr>
              <a:t>s’informer sur l’exercice de leurs droits.  </a:t>
            </a:r>
            <a:endParaRPr sz="7350" dirty="0">
              <a:solidFill>
                <a:srgbClr val="E78842"/>
              </a:solidFill>
              <a:latin typeface="Calibri"/>
              <a:ea typeface="Calibri"/>
              <a:cs typeface="Calibri"/>
              <a:sym typeface="Calibri"/>
            </a:endParaRPr>
          </a:p>
          <a:p>
            <a:pPr marL="0" lvl="0" indent="0" algn="l" rtl="0">
              <a:lnSpc>
                <a:spcPct val="115000"/>
              </a:lnSpc>
              <a:spcBef>
                <a:spcPts val="1282"/>
              </a:spcBef>
              <a:spcAft>
                <a:spcPts val="0"/>
              </a:spcAft>
              <a:buNone/>
            </a:pPr>
            <a:r>
              <a:rPr lang="fr-CA" sz="7350" dirty="0">
                <a:solidFill>
                  <a:srgbClr val="E78842"/>
                </a:solidFill>
                <a:latin typeface="Calibri"/>
                <a:ea typeface="Calibri"/>
                <a:cs typeface="Calibri"/>
                <a:sym typeface="Calibri"/>
              </a:rPr>
              <a:t>La politique de confidentialité permet donc de renforcer la </a:t>
            </a:r>
            <a:r>
              <a:rPr lang="fr-CA" sz="7350" b="1" dirty="0">
                <a:solidFill>
                  <a:srgbClr val="E78842"/>
                </a:solidFill>
                <a:latin typeface="Calibri"/>
                <a:ea typeface="Calibri"/>
                <a:cs typeface="Calibri"/>
                <a:sym typeface="Calibri"/>
              </a:rPr>
              <a:t>confiance entre l’utilisateur et l’organisme</a:t>
            </a:r>
            <a:r>
              <a:rPr lang="fr-CA" sz="7350" dirty="0">
                <a:solidFill>
                  <a:srgbClr val="E78842"/>
                </a:solidFill>
                <a:latin typeface="Calibri"/>
                <a:ea typeface="Calibri"/>
                <a:cs typeface="Calibri"/>
                <a:sym typeface="Calibri"/>
              </a:rPr>
              <a:t> qui collecte et traite ses données personnelles. En faisant preuve de transparence et de clarté, l’organisme garantit à ses utilisateurs qu’elle veille à la protection de leurs données. </a:t>
            </a:r>
          </a:p>
          <a:p>
            <a:pPr marL="0" indent="0">
              <a:lnSpc>
                <a:spcPct val="115000"/>
              </a:lnSpc>
              <a:spcBef>
                <a:spcPts val="1282"/>
              </a:spcBef>
            </a:pPr>
            <a:r>
              <a:rPr lang="fr-CA" sz="8000" b="0" dirty="0">
                <a:solidFill>
                  <a:srgbClr val="E78842"/>
                </a:solidFill>
                <a:latin typeface="Arial"/>
                <a:ea typeface="Arial"/>
                <a:cs typeface="Arial"/>
                <a:sym typeface="Arial"/>
                <a:hlinkClick r:id="rId3"/>
              </a:rPr>
              <a:t>Politique de confidentialité</a:t>
            </a:r>
            <a:endParaRPr lang="fr-CA" sz="8000" b="0" dirty="0">
              <a:solidFill>
                <a:srgbClr val="E78842"/>
              </a:solidFill>
              <a:latin typeface="Arial"/>
              <a:ea typeface="Arial"/>
              <a:cs typeface="Arial"/>
              <a:sym typeface="Arial"/>
            </a:endParaRPr>
          </a:p>
          <a:p>
            <a:pPr marL="0" lvl="0" indent="0" algn="l" rtl="0">
              <a:lnSpc>
                <a:spcPct val="115000"/>
              </a:lnSpc>
              <a:spcBef>
                <a:spcPts val="1282"/>
              </a:spcBef>
              <a:spcAft>
                <a:spcPts val="0"/>
              </a:spcAft>
              <a:buNone/>
            </a:pPr>
            <a:endParaRPr sz="7350" dirty="0">
              <a:solidFill>
                <a:srgbClr val="E78842"/>
              </a:solidFill>
              <a:latin typeface="Calibri"/>
              <a:ea typeface="Calibri"/>
              <a:cs typeface="Calibri"/>
              <a:sym typeface="Calibri"/>
            </a:endParaRPr>
          </a:p>
          <a:p>
            <a:pPr marL="311078" lvl="0" indent="-311078" algn="l" rtl="0">
              <a:lnSpc>
                <a:spcPct val="93000"/>
              </a:lnSpc>
              <a:spcBef>
                <a:spcPts val="1282"/>
              </a:spcBef>
              <a:spcAft>
                <a:spcPts val="0"/>
              </a:spcAft>
              <a:buNone/>
            </a:pPr>
            <a:endParaRPr i="1"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0" lvl="0" indent="0" algn="l" rtl="0">
              <a:lnSpc>
                <a:spcPct val="150000"/>
              </a:lnSpc>
              <a:spcBef>
                <a:spcPts val="1000"/>
              </a:spcBef>
              <a:spcAft>
                <a:spcPts val="0"/>
              </a:spcAft>
              <a:buClr>
                <a:srgbClr val="E78842"/>
              </a:buClr>
              <a:buSzPct val="100000"/>
              <a:buNone/>
            </a:pPr>
            <a:endParaRPr b="1" dirty="0">
              <a:solidFill>
                <a:srgbClr val="E78842"/>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g24ac4eb089f_0_174"/>
          <p:cNvSpPr txBox="1">
            <a:spLocks noGrp="1"/>
          </p:cNvSpPr>
          <p:nvPr>
            <p:ph type="title"/>
          </p:nvPr>
        </p:nvSpPr>
        <p:spPr>
          <a:xfrm>
            <a:off x="487018" y="2531856"/>
            <a:ext cx="3687300" cy="1325700"/>
          </a:xfrm>
          <a:prstGeom prst="rect">
            <a:avLst/>
          </a:prstGeom>
          <a:noFill/>
          <a:ln>
            <a:noFill/>
          </a:ln>
        </p:spPr>
        <p:txBody>
          <a:bodyPr spcFirstLastPara="1" wrap="square" lIns="91425" tIns="45700" rIns="91425" bIns="45700" anchor="ctr" anchorCtr="0">
            <a:noAutofit/>
          </a:bodyPr>
          <a:lstStyle/>
          <a:p>
            <a:pPr marL="536575" lvl="0" indent="-536575" algn="l" rtl="0">
              <a:lnSpc>
                <a:spcPct val="93000"/>
              </a:lnSpc>
              <a:spcBef>
                <a:spcPts val="0"/>
              </a:spcBef>
              <a:spcAft>
                <a:spcPts val="0"/>
              </a:spcAft>
              <a:buClr>
                <a:schemeClr val="dk1"/>
              </a:buClr>
              <a:buFont typeface="Arial"/>
              <a:buNone/>
            </a:pPr>
            <a:r>
              <a:rPr lang="fr-CA" sz="3000" b="1" dirty="0">
                <a:latin typeface="Calibri"/>
                <a:ea typeface="Calibri"/>
                <a:cs typeface="Calibri"/>
                <a:sym typeface="Calibri"/>
              </a:rPr>
              <a:t>B)	Mettre en place un processus de cueillette du consentement pour recueillir, détenir, utiliser ou communiquer des renseignements personnels </a:t>
            </a:r>
            <a:endParaRPr sz="4700" dirty="0"/>
          </a:p>
        </p:txBody>
      </p:sp>
      <p:sp>
        <p:nvSpPr>
          <p:cNvPr id="257" name="Google Shape;257;g24ac4eb089f_0_174"/>
          <p:cNvSpPr txBox="1">
            <a:spLocks noGrp="1"/>
          </p:cNvSpPr>
          <p:nvPr>
            <p:ph type="body" idx="1"/>
          </p:nvPr>
        </p:nvSpPr>
        <p:spPr>
          <a:xfrm>
            <a:off x="4741500" y="260150"/>
            <a:ext cx="7193700" cy="6339900"/>
          </a:xfrm>
          <a:prstGeom prst="rect">
            <a:avLst/>
          </a:prstGeom>
          <a:noFill/>
          <a:ln>
            <a:noFill/>
          </a:ln>
        </p:spPr>
        <p:txBody>
          <a:bodyPr spcFirstLastPara="1" wrap="square" lIns="91425" tIns="45700" rIns="91425" bIns="45700" anchor="t" anchorCtr="0">
            <a:normAutofit fontScale="40000" lnSpcReduction="20000"/>
          </a:bodyPr>
          <a:lstStyle/>
          <a:p>
            <a:pPr marL="0" lvl="0" indent="11521" algn="l" rtl="0">
              <a:lnSpc>
                <a:spcPct val="93000"/>
              </a:lnSpc>
              <a:spcBef>
                <a:spcPts val="0"/>
              </a:spcBef>
              <a:spcAft>
                <a:spcPts val="0"/>
              </a:spcAft>
              <a:buClr>
                <a:schemeClr val="dk1"/>
              </a:buClr>
              <a:buFont typeface="Arial"/>
              <a:buNone/>
            </a:pPr>
            <a:r>
              <a:rPr lang="fr-CA" sz="5900" dirty="0">
                <a:solidFill>
                  <a:srgbClr val="E78842"/>
                </a:solidFill>
                <a:latin typeface="Calibri" panose="020F0502020204030204" pitchFamily="34" charset="0"/>
                <a:cs typeface="Calibri" panose="020F0502020204030204" pitchFamily="34" charset="0"/>
              </a:rPr>
              <a:t>Bien que le consentement soit déjà exigé pour recueillir, détenir, utiliser ou communiquer des renseignements personnels</a:t>
            </a:r>
            <a:r>
              <a:rPr lang="fr-CA" sz="5900" u="sng" dirty="0">
                <a:solidFill>
                  <a:srgbClr val="E78842"/>
                </a:solidFill>
                <a:latin typeface="Calibri" panose="020F0502020204030204" pitchFamily="34" charset="0"/>
                <a:cs typeface="Calibri" panose="020F0502020204030204" pitchFamily="34" charset="0"/>
              </a:rPr>
              <a:t>, il faut maintenant s’assurer que ce consentement soit demandé et obtenu pour chacune des fins visées par le traitement des renseignements personnels de façon distincte des autres informations communiquées à la personne concernée</a:t>
            </a:r>
            <a:r>
              <a:rPr lang="fr-CA" sz="5900" dirty="0">
                <a:solidFill>
                  <a:srgbClr val="E78842"/>
                </a:solidFill>
                <a:latin typeface="Calibri" panose="020F0502020204030204" pitchFamily="34" charset="0"/>
                <a:cs typeface="Calibri" panose="020F0502020204030204" pitchFamily="34" charset="0"/>
              </a:rPr>
              <a:t>. </a:t>
            </a:r>
          </a:p>
          <a:p>
            <a:pPr marL="0" lvl="0" indent="11521" algn="l" rtl="0">
              <a:lnSpc>
                <a:spcPct val="93000"/>
              </a:lnSpc>
              <a:spcBef>
                <a:spcPts val="0"/>
              </a:spcBef>
              <a:spcAft>
                <a:spcPts val="0"/>
              </a:spcAft>
              <a:buClr>
                <a:schemeClr val="dk1"/>
              </a:buClr>
              <a:buFont typeface="Arial"/>
              <a:buNone/>
            </a:pPr>
            <a:endParaRPr lang="fr-CA" sz="5900" dirty="0">
              <a:solidFill>
                <a:srgbClr val="E78842"/>
              </a:solidFill>
              <a:latin typeface="Calibri" panose="020F0502020204030204" pitchFamily="34" charset="0"/>
              <a:cs typeface="Calibri" panose="020F0502020204030204" pitchFamily="34" charset="0"/>
            </a:endParaRPr>
          </a:p>
          <a:p>
            <a:pPr marL="0" lvl="0" indent="11521" algn="l" rtl="0">
              <a:lnSpc>
                <a:spcPct val="93000"/>
              </a:lnSpc>
              <a:spcBef>
                <a:spcPts val="0"/>
              </a:spcBef>
              <a:spcAft>
                <a:spcPts val="0"/>
              </a:spcAft>
              <a:buClr>
                <a:schemeClr val="dk1"/>
              </a:buClr>
              <a:buFont typeface="Arial"/>
              <a:buNone/>
            </a:pPr>
            <a:endParaRPr lang="fr-CA" sz="5900" dirty="0">
              <a:solidFill>
                <a:srgbClr val="E78842"/>
              </a:solidFill>
              <a:latin typeface="Calibri" panose="020F0502020204030204" pitchFamily="34" charset="0"/>
              <a:cs typeface="Calibri" panose="020F0502020204030204" pitchFamily="34" charset="0"/>
            </a:endParaRPr>
          </a:p>
          <a:p>
            <a:pPr marL="0" lvl="0" indent="11521" algn="l" rtl="0">
              <a:lnSpc>
                <a:spcPct val="93000"/>
              </a:lnSpc>
              <a:spcBef>
                <a:spcPts val="0"/>
              </a:spcBef>
              <a:spcAft>
                <a:spcPts val="0"/>
              </a:spcAft>
              <a:buClr>
                <a:schemeClr val="dk1"/>
              </a:buClr>
              <a:buFont typeface="Arial"/>
              <a:buNone/>
            </a:pPr>
            <a:endParaRPr lang="fr-CA" sz="5900" dirty="0">
              <a:solidFill>
                <a:srgbClr val="E78842"/>
              </a:solidFill>
              <a:latin typeface="Calibri" panose="020F0502020204030204" pitchFamily="34" charset="0"/>
              <a:cs typeface="Calibri" panose="020F0502020204030204" pitchFamily="34" charset="0"/>
            </a:endParaRPr>
          </a:p>
          <a:p>
            <a:pPr marL="0" lvl="0" indent="11521" algn="l" rtl="0">
              <a:lnSpc>
                <a:spcPct val="93000"/>
              </a:lnSpc>
              <a:spcBef>
                <a:spcPts val="0"/>
              </a:spcBef>
              <a:spcAft>
                <a:spcPts val="0"/>
              </a:spcAft>
              <a:buClr>
                <a:schemeClr val="dk1"/>
              </a:buClr>
              <a:buFont typeface="Arial"/>
              <a:buNone/>
            </a:pPr>
            <a:r>
              <a:rPr lang="fr-CA" sz="5900" b="1" dirty="0">
                <a:solidFill>
                  <a:srgbClr val="E78842"/>
                </a:solidFill>
                <a:latin typeface="Calibri" panose="020F0502020204030204" pitchFamily="34" charset="0"/>
                <a:cs typeface="Calibri" panose="020F0502020204030204" pitchFamily="34" charset="0"/>
              </a:rPr>
              <a:t>Ce consentement sera valide uniquement afin de réaliser les fins communiquées par l’organisme au moment de la collecte</a:t>
            </a:r>
            <a:r>
              <a:rPr lang="fr-CA" sz="5900" dirty="0">
                <a:solidFill>
                  <a:srgbClr val="E78842"/>
                </a:solidFill>
                <a:latin typeface="Calibri" panose="020F0502020204030204" pitchFamily="34" charset="0"/>
                <a:cs typeface="Calibri" panose="020F0502020204030204" pitchFamily="34" charset="0"/>
              </a:rPr>
              <a:t>.</a:t>
            </a:r>
          </a:p>
          <a:p>
            <a:pPr marL="0" lvl="0" indent="11521" algn="l" rtl="0">
              <a:lnSpc>
                <a:spcPct val="93000"/>
              </a:lnSpc>
              <a:spcBef>
                <a:spcPts val="0"/>
              </a:spcBef>
              <a:spcAft>
                <a:spcPts val="0"/>
              </a:spcAft>
              <a:buClr>
                <a:schemeClr val="dk1"/>
              </a:buClr>
              <a:buFont typeface="Arial"/>
              <a:buNone/>
            </a:pPr>
            <a:endParaRPr lang="fr-CA" sz="5900" dirty="0">
              <a:solidFill>
                <a:srgbClr val="E78842"/>
              </a:solidFill>
              <a:latin typeface="Calibri" panose="020F0502020204030204" pitchFamily="34" charset="0"/>
              <a:cs typeface="Calibri" panose="020F0502020204030204" pitchFamily="34" charset="0"/>
            </a:endParaRPr>
          </a:p>
          <a:p>
            <a:pPr marL="0" lvl="0" indent="11521" algn="l" rtl="0">
              <a:lnSpc>
                <a:spcPct val="93000"/>
              </a:lnSpc>
              <a:spcBef>
                <a:spcPts val="0"/>
              </a:spcBef>
              <a:spcAft>
                <a:spcPts val="0"/>
              </a:spcAft>
              <a:buClr>
                <a:schemeClr val="dk1"/>
              </a:buClr>
              <a:buFont typeface="Arial"/>
              <a:buNone/>
            </a:pPr>
            <a:endParaRPr lang="fr-CA" sz="5900" dirty="0">
              <a:solidFill>
                <a:srgbClr val="E78842"/>
              </a:solidFill>
              <a:latin typeface="Calibri" panose="020F0502020204030204" pitchFamily="34" charset="0"/>
              <a:cs typeface="Calibri" panose="020F0502020204030204" pitchFamily="34" charset="0"/>
            </a:endParaRPr>
          </a:p>
          <a:p>
            <a:pPr marL="0" lvl="0" indent="11521" algn="l" rtl="0">
              <a:lnSpc>
                <a:spcPct val="93000"/>
              </a:lnSpc>
              <a:spcBef>
                <a:spcPts val="0"/>
              </a:spcBef>
              <a:spcAft>
                <a:spcPts val="0"/>
              </a:spcAft>
              <a:buClr>
                <a:schemeClr val="dk1"/>
              </a:buClr>
              <a:buFont typeface="Arial"/>
              <a:buNone/>
            </a:pPr>
            <a:endParaRPr sz="5900" dirty="0">
              <a:solidFill>
                <a:srgbClr val="E78842"/>
              </a:solidFill>
              <a:latin typeface="Calibri" panose="020F0502020204030204" pitchFamily="34" charset="0"/>
              <a:cs typeface="Calibri" panose="020F0502020204030204" pitchFamily="34" charset="0"/>
            </a:endParaRPr>
          </a:p>
          <a:p>
            <a:pPr marL="0" lvl="0" indent="11521" algn="l" rtl="0">
              <a:lnSpc>
                <a:spcPct val="93000"/>
              </a:lnSpc>
              <a:spcBef>
                <a:spcPts val="1282"/>
              </a:spcBef>
              <a:spcAft>
                <a:spcPts val="0"/>
              </a:spcAft>
              <a:buClr>
                <a:schemeClr val="dk1"/>
              </a:buClr>
              <a:buFont typeface="Arial"/>
              <a:buNone/>
            </a:pPr>
            <a:r>
              <a:rPr lang="fr-CA" sz="6400" b="1" dirty="0">
                <a:solidFill>
                  <a:srgbClr val="E78842"/>
                </a:solidFill>
                <a:latin typeface="Calibri"/>
                <a:ea typeface="Calibri"/>
                <a:cs typeface="Calibri"/>
                <a:sym typeface="Calibri"/>
              </a:rPr>
              <a:t>Réviser le processus actuel de l’organisme en matière de cueillette et de conservation du consentement et identifier si des améliorations doivent y être apportées. </a:t>
            </a:r>
            <a:endParaRPr sz="6400" b="1" dirty="0">
              <a:solidFill>
                <a:srgbClr val="E78842"/>
              </a:solidFill>
              <a:latin typeface="Arial"/>
              <a:ea typeface="Arial"/>
              <a:cs typeface="Arial"/>
              <a:sym typeface="Arial"/>
            </a:endParaRPr>
          </a:p>
          <a:p>
            <a:pPr marL="311078" lvl="0" indent="-311078" algn="l" rtl="0">
              <a:lnSpc>
                <a:spcPct val="93000"/>
              </a:lnSpc>
              <a:spcBef>
                <a:spcPts val="1282"/>
              </a:spcBef>
              <a:spcAft>
                <a:spcPts val="0"/>
              </a:spcAft>
              <a:buNone/>
            </a:pPr>
            <a:endParaRPr i="1"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r>
              <a:rPr lang="fr-CA" sz="4000" dirty="0">
                <a:solidFill>
                  <a:srgbClr val="000000"/>
                </a:solidFill>
                <a:latin typeface="Calibri"/>
                <a:ea typeface="Calibri"/>
                <a:cs typeface="Calibri"/>
                <a:sym typeface="Calibri"/>
                <a:hlinkClick r:id="rId3"/>
              </a:rPr>
              <a:t>Formulaire de consentement de cueillette de RP</a:t>
            </a:r>
            <a:endParaRPr sz="4000"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0" lvl="0" indent="0" algn="l" rtl="0">
              <a:lnSpc>
                <a:spcPct val="150000"/>
              </a:lnSpc>
              <a:spcBef>
                <a:spcPts val="1000"/>
              </a:spcBef>
              <a:spcAft>
                <a:spcPts val="0"/>
              </a:spcAft>
              <a:buClr>
                <a:srgbClr val="E78842"/>
              </a:buClr>
              <a:buSzPct val="100000"/>
              <a:buNone/>
            </a:pPr>
            <a:endParaRPr b="1" dirty="0">
              <a:solidFill>
                <a:srgbClr val="E78842"/>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g24ac4eb089f_0_174"/>
          <p:cNvSpPr txBox="1">
            <a:spLocks noGrp="1"/>
          </p:cNvSpPr>
          <p:nvPr>
            <p:ph type="title"/>
          </p:nvPr>
        </p:nvSpPr>
        <p:spPr>
          <a:xfrm>
            <a:off x="487018" y="2531856"/>
            <a:ext cx="3687300" cy="1325700"/>
          </a:xfrm>
          <a:prstGeom prst="rect">
            <a:avLst/>
          </a:prstGeom>
          <a:noFill/>
          <a:ln>
            <a:noFill/>
          </a:ln>
        </p:spPr>
        <p:txBody>
          <a:bodyPr spcFirstLastPara="1" wrap="square" lIns="91425" tIns="45700" rIns="91425" bIns="45700" anchor="ctr" anchorCtr="0">
            <a:noAutofit/>
          </a:bodyPr>
          <a:lstStyle/>
          <a:p>
            <a:pPr marL="711200" lvl="0" indent="-701675" algn="l" rtl="0">
              <a:lnSpc>
                <a:spcPct val="93000"/>
              </a:lnSpc>
              <a:spcBef>
                <a:spcPts val="0"/>
              </a:spcBef>
              <a:spcAft>
                <a:spcPts val="0"/>
              </a:spcAft>
              <a:buClr>
                <a:schemeClr val="dk1"/>
              </a:buClr>
              <a:buFont typeface="Arial"/>
              <a:buNone/>
            </a:pPr>
            <a:r>
              <a:rPr lang="fr-CA" sz="3000" b="1" dirty="0">
                <a:latin typeface="Calibri"/>
                <a:ea typeface="Calibri"/>
                <a:cs typeface="Calibri"/>
                <a:sym typeface="Calibri"/>
              </a:rPr>
              <a:t>B)	 Mettre en place un processus de cueillette du consentement pour recueillir, détenir, utiliser ou communiquer des renseignements personnels </a:t>
            </a:r>
            <a:endParaRPr sz="4700" dirty="0"/>
          </a:p>
        </p:txBody>
      </p:sp>
      <p:sp>
        <p:nvSpPr>
          <p:cNvPr id="257" name="Google Shape;257;g24ac4eb089f_0_174"/>
          <p:cNvSpPr txBox="1">
            <a:spLocks noGrp="1"/>
          </p:cNvSpPr>
          <p:nvPr>
            <p:ph type="body" idx="1"/>
          </p:nvPr>
        </p:nvSpPr>
        <p:spPr>
          <a:xfrm>
            <a:off x="4741500" y="260150"/>
            <a:ext cx="7193700" cy="6339900"/>
          </a:xfrm>
          <a:prstGeom prst="rect">
            <a:avLst/>
          </a:prstGeom>
          <a:noFill/>
          <a:ln>
            <a:noFill/>
          </a:ln>
        </p:spPr>
        <p:txBody>
          <a:bodyPr spcFirstLastPara="1" wrap="square" lIns="91425" tIns="45700" rIns="91425" bIns="45700" anchor="t" anchorCtr="0">
            <a:normAutofit fontScale="25000" lnSpcReduction="20000"/>
          </a:bodyPr>
          <a:lstStyle/>
          <a:p>
            <a:pPr marL="0" lvl="0" indent="11521" algn="l" rtl="0">
              <a:lnSpc>
                <a:spcPct val="93000"/>
              </a:lnSpc>
              <a:spcBef>
                <a:spcPts val="1282"/>
              </a:spcBef>
              <a:spcAft>
                <a:spcPts val="0"/>
              </a:spcAft>
              <a:buNone/>
            </a:pPr>
            <a:r>
              <a:rPr lang="fr-CA" sz="8000" dirty="0">
                <a:solidFill>
                  <a:srgbClr val="E78842"/>
                </a:solidFill>
                <a:latin typeface="Calibri" panose="020F0502020204030204" pitchFamily="34" charset="0"/>
                <a:ea typeface="Calibri"/>
                <a:cs typeface="Calibri" panose="020F0502020204030204" pitchFamily="34" charset="0"/>
                <a:sym typeface="Calibri"/>
              </a:rPr>
              <a:t>• S’assurer que les personnes concernées soient informées des raisons motivant la collecte de renseignements personnels, de l’utilisation qui sera faite des renseignements. Si la collecte est faite pour un tiers, de son droit de retirer son consentement et de ses droits d’accès et de rectification de ses renseignements personnels. </a:t>
            </a:r>
            <a:endParaRPr sz="8000" dirty="0">
              <a:solidFill>
                <a:srgbClr val="E78842"/>
              </a:solidFill>
              <a:latin typeface="Calibri" panose="020F0502020204030204" pitchFamily="34" charset="0"/>
              <a:ea typeface="Arial"/>
              <a:cs typeface="Calibri" panose="020F0502020204030204" pitchFamily="34" charset="0"/>
              <a:sym typeface="Arial"/>
            </a:endParaRPr>
          </a:p>
          <a:p>
            <a:pPr marL="0" lvl="0" indent="11521" algn="l" rtl="0">
              <a:lnSpc>
                <a:spcPct val="93000"/>
              </a:lnSpc>
              <a:spcBef>
                <a:spcPts val="1282"/>
              </a:spcBef>
              <a:spcAft>
                <a:spcPts val="0"/>
              </a:spcAft>
              <a:buNone/>
            </a:pPr>
            <a:r>
              <a:rPr lang="fr-CA" sz="8000" dirty="0">
                <a:solidFill>
                  <a:srgbClr val="E78842"/>
                </a:solidFill>
                <a:latin typeface="Calibri" panose="020F0502020204030204" pitchFamily="34" charset="0"/>
                <a:ea typeface="Calibri"/>
                <a:cs typeface="Calibri" panose="020F0502020204030204" pitchFamily="34" charset="0"/>
                <a:sym typeface="Calibri"/>
              </a:rPr>
              <a:t>• S’assurer d’être en mesure de communiquer à la personne qui en fait la demande quels sont les renseignements personnels que l’organisme détient à son sujet, les catégories de personnes qui ont accès à ses renseignements, la durée de leur conservation ainsi que les coordonnées de la personne responsable de la protection des renseignements personnels de l’organisme. </a:t>
            </a:r>
            <a:endParaRPr sz="8000" dirty="0">
              <a:solidFill>
                <a:srgbClr val="E78842"/>
              </a:solidFill>
              <a:latin typeface="Calibri" panose="020F0502020204030204" pitchFamily="34" charset="0"/>
              <a:ea typeface="Arial"/>
              <a:cs typeface="Calibri" panose="020F0502020204030204" pitchFamily="34" charset="0"/>
              <a:sym typeface="Arial"/>
            </a:endParaRPr>
          </a:p>
          <a:p>
            <a:pPr marL="0" lvl="0" indent="11521" algn="l" rtl="0">
              <a:lnSpc>
                <a:spcPct val="93000"/>
              </a:lnSpc>
              <a:spcBef>
                <a:spcPts val="1282"/>
              </a:spcBef>
              <a:spcAft>
                <a:spcPts val="0"/>
              </a:spcAft>
              <a:buNone/>
            </a:pPr>
            <a:r>
              <a:rPr lang="fr-CA" sz="8000" dirty="0">
                <a:solidFill>
                  <a:srgbClr val="E78842"/>
                </a:solidFill>
                <a:latin typeface="Calibri" panose="020F0502020204030204" pitchFamily="34" charset="0"/>
                <a:ea typeface="Calibri"/>
                <a:cs typeface="Calibri" panose="020F0502020204030204" pitchFamily="34" charset="0"/>
                <a:sym typeface="Calibri"/>
              </a:rPr>
              <a:t>• S’assurer que les personnes concernées disposent de toute l’information nécessaire en termes simples et clairs afin de donner un consentement manifeste, libre et éclairé. </a:t>
            </a:r>
            <a:endParaRPr sz="8000" dirty="0">
              <a:solidFill>
                <a:srgbClr val="E78842"/>
              </a:solidFill>
              <a:latin typeface="Calibri" panose="020F0502020204030204" pitchFamily="34" charset="0"/>
              <a:ea typeface="Arial"/>
              <a:cs typeface="Calibri" panose="020F0502020204030204" pitchFamily="34" charset="0"/>
              <a:sym typeface="Arial"/>
            </a:endParaRPr>
          </a:p>
          <a:p>
            <a:pPr marL="0" lvl="0" indent="11521" algn="l" rtl="0">
              <a:lnSpc>
                <a:spcPct val="93000"/>
              </a:lnSpc>
              <a:spcBef>
                <a:spcPts val="1282"/>
              </a:spcBef>
              <a:spcAft>
                <a:spcPts val="0"/>
              </a:spcAft>
              <a:buNone/>
            </a:pPr>
            <a:r>
              <a:rPr lang="fr-CA" sz="8000" dirty="0">
                <a:solidFill>
                  <a:srgbClr val="E78842"/>
                </a:solidFill>
                <a:latin typeface="Calibri" panose="020F0502020204030204" pitchFamily="34" charset="0"/>
                <a:ea typeface="Calibri"/>
                <a:cs typeface="Calibri" panose="020F0502020204030204" pitchFamily="34" charset="0"/>
                <a:sym typeface="Calibri"/>
              </a:rPr>
              <a:t>• Si l’organisme traite des renseignements personnels sensibles, le consentement de la personne concernée devra être obtenu de manière expresse. Il faudra donc prévoir un processus impliquant un geste positif dans la communication du consentement, comme le fait de cocher une case. </a:t>
            </a:r>
            <a:endParaRPr sz="8000" dirty="0">
              <a:solidFill>
                <a:srgbClr val="E78842"/>
              </a:solidFill>
              <a:latin typeface="Calibri" panose="020F0502020204030204" pitchFamily="34" charset="0"/>
              <a:ea typeface="Arial"/>
              <a:cs typeface="Calibri" panose="020F0502020204030204" pitchFamily="34" charset="0"/>
              <a:sym typeface="Arial"/>
            </a:endParaRPr>
          </a:p>
          <a:p>
            <a:pPr marL="0" lvl="0" indent="11521" algn="l" rtl="0">
              <a:lnSpc>
                <a:spcPct val="93000"/>
              </a:lnSpc>
              <a:spcBef>
                <a:spcPts val="1282"/>
              </a:spcBef>
              <a:spcAft>
                <a:spcPts val="0"/>
              </a:spcAft>
              <a:buNone/>
            </a:pPr>
            <a:r>
              <a:rPr lang="fr-CA" sz="8000" dirty="0">
                <a:solidFill>
                  <a:srgbClr val="E78842"/>
                </a:solidFill>
                <a:latin typeface="Calibri" panose="020F0502020204030204" pitchFamily="34" charset="0"/>
                <a:ea typeface="Calibri"/>
                <a:cs typeface="Calibri" panose="020F0502020204030204" pitchFamily="34" charset="0"/>
                <a:sym typeface="Calibri"/>
              </a:rPr>
              <a:t>• Conserver des preuves des consentements obtenus des personnes concernées. </a:t>
            </a:r>
          </a:p>
          <a:p>
            <a:pPr marL="0" lvl="0" indent="11521" algn="l" rtl="0">
              <a:lnSpc>
                <a:spcPct val="93000"/>
              </a:lnSpc>
              <a:spcBef>
                <a:spcPts val="1282"/>
              </a:spcBef>
              <a:spcAft>
                <a:spcPts val="0"/>
              </a:spcAft>
              <a:buNone/>
            </a:pPr>
            <a:endParaRPr sz="8000" dirty="0">
              <a:solidFill>
                <a:srgbClr val="E78842"/>
              </a:solidFill>
              <a:latin typeface="Calibri" panose="020F0502020204030204" pitchFamily="34" charset="0"/>
              <a:ea typeface="Arial"/>
              <a:cs typeface="Calibri" panose="020F0502020204030204" pitchFamily="34" charset="0"/>
              <a:sym typeface="Arial"/>
            </a:endParaRPr>
          </a:p>
          <a:p>
            <a:pPr marL="0" lvl="0" indent="11521" algn="l" rtl="0">
              <a:lnSpc>
                <a:spcPct val="93000"/>
              </a:lnSpc>
              <a:spcBef>
                <a:spcPts val="1282"/>
              </a:spcBef>
              <a:spcAft>
                <a:spcPts val="0"/>
              </a:spcAft>
              <a:buClr>
                <a:schemeClr val="dk1"/>
              </a:buClr>
              <a:buFont typeface="Arial"/>
              <a:buNone/>
            </a:pPr>
            <a:r>
              <a:rPr lang="fr-CA" sz="6400" b="1" u="sng" dirty="0">
                <a:solidFill>
                  <a:srgbClr val="E78842"/>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Le consentement</a:t>
            </a:r>
            <a:endParaRPr sz="6400" dirty="0">
              <a:solidFill>
                <a:srgbClr val="E78842"/>
              </a:solidFill>
              <a:latin typeface="Calibri"/>
              <a:ea typeface="Calibri"/>
              <a:cs typeface="Calibri"/>
              <a:sym typeface="Calibri"/>
            </a:endParaRPr>
          </a:p>
          <a:p>
            <a:pPr marL="311078" lvl="0" indent="-311078" algn="l" rtl="0">
              <a:lnSpc>
                <a:spcPct val="93000"/>
              </a:lnSpc>
              <a:spcBef>
                <a:spcPts val="1282"/>
              </a:spcBef>
              <a:spcAft>
                <a:spcPts val="0"/>
              </a:spcAft>
              <a:buNone/>
            </a:pPr>
            <a:endParaRPr i="1"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0" lvl="0" indent="0" algn="l" rtl="0">
              <a:lnSpc>
                <a:spcPct val="150000"/>
              </a:lnSpc>
              <a:spcBef>
                <a:spcPts val="1000"/>
              </a:spcBef>
              <a:spcAft>
                <a:spcPts val="0"/>
              </a:spcAft>
              <a:buClr>
                <a:srgbClr val="E78842"/>
              </a:buClr>
              <a:buSzPct val="100000"/>
              <a:buNone/>
            </a:pPr>
            <a:endParaRPr b="1" dirty="0">
              <a:solidFill>
                <a:srgbClr val="E78842"/>
              </a:solidFill>
            </a:endParaRPr>
          </a:p>
        </p:txBody>
      </p:sp>
    </p:spTree>
    <p:extLst>
      <p:ext uri="{BB962C8B-B14F-4D97-AF65-F5344CB8AC3E}">
        <p14:creationId xmlns:p14="http://schemas.microsoft.com/office/powerpoint/2010/main" val="22339995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g24ac4eb089f_0_180"/>
          <p:cNvSpPr txBox="1">
            <a:spLocks noGrp="1"/>
          </p:cNvSpPr>
          <p:nvPr>
            <p:ph type="title"/>
          </p:nvPr>
        </p:nvSpPr>
        <p:spPr>
          <a:xfrm>
            <a:off x="487018" y="2531856"/>
            <a:ext cx="3687300" cy="1325700"/>
          </a:xfrm>
          <a:prstGeom prst="rect">
            <a:avLst/>
          </a:prstGeom>
          <a:noFill/>
          <a:ln>
            <a:noFill/>
          </a:ln>
        </p:spPr>
        <p:txBody>
          <a:bodyPr spcFirstLastPara="1" wrap="square" lIns="91425" tIns="45700" rIns="91425" bIns="45700" anchor="ctr" anchorCtr="0">
            <a:noAutofit/>
          </a:bodyPr>
          <a:lstStyle/>
          <a:p>
            <a:pPr marL="623888" lvl="0" indent="-623888" algn="l" rtl="0">
              <a:lnSpc>
                <a:spcPct val="93000"/>
              </a:lnSpc>
              <a:spcBef>
                <a:spcPts val="0"/>
              </a:spcBef>
              <a:spcAft>
                <a:spcPts val="0"/>
              </a:spcAft>
              <a:buClr>
                <a:schemeClr val="dk1"/>
              </a:buClr>
              <a:buFont typeface="Arial"/>
              <a:buNone/>
            </a:pPr>
            <a:r>
              <a:rPr lang="fr-CA" sz="3000" b="1" dirty="0">
                <a:latin typeface="Calibri"/>
                <a:ea typeface="Calibri"/>
                <a:cs typeface="Calibri"/>
                <a:sym typeface="Calibri"/>
              </a:rPr>
              <a:t> C)   Rédiger les politiques et les pratiques encadrant la conservation, la destruction et l’anonymisation des renseignements personnels</a:t>
            </a:r>
            <a:endParaRPr sz="3000" dirty="0"/>
          </a:p>
        </p:txBody>
      </p:sp>
      <p:sp>
        <p:nvSpPr>
          <p:cNvPr id="264" name="Google Shape;264;g24ac4eb089f_0_180"/>
          <p:cNvSpPr txBox="1">
            <a:spLocks noGrp="1"/>
          </p:cNvSpPr>
          <p:nvPr>
            <p:ph type="body" idx="1"/>
          </p:nvPr>
        </p:nvSpPr>
        <p:spPr>
          <a:xfrm>
            <a:off x="4741500" y="107750"/>
            <a:ext cx="7193700" cy="6339900"/>
          </a:xfrm>
          <a:prstGeom prst="rect">
            <a:avLst/>
          </a:prstGeom>
          <a:noFill/>
          <a:ln>
            <a:noFill/>
          </a:ln>
        </p:spPr>
        <p:txBody>
          <a:bodyPr spcFirstLastPara="1" wrap="square" lIns="91425" tIns="45700" rIns="91425" bIns="45700" anchor="t" anchorCtr="0">
            <a:normAutofit fontScale="32500" lnSpcReduction="20000"/>
          </a:bodyPr>
          <a:lstStyle/>
          <a:p>
            <a:pPr marL="0" lvl="0" indent="0" algn="l" rtl="0">
              <a:lnSpc>
                <a:spcPct val="115000"/>
              </a:lnSpc>
              <a:spcBef>
                <a:spcPts val="0"/>
              </a:spcBef>
              <a:spcAft>
                <a:spcPts val="0"/>
              </a:spcAft>
              <a:buNone/>
            </a:pPr>
            <a:endParaRPr lang="fr-CA" sz="7200" dirty="0">
              <a:solidFill>
                <a:srgbClr val="E78842"/>
              </a:solidFill>
              <a:latin typeface="Calibri"/>
              <a:ea typeface="Calibri"/>
              <a:cs typeface="Calibri"/>
              <a:sym typeface="Calibri"/>
            </a:endParaRPr>
          </a:p>
          <a:p>
            <a:pPr marL="0" lvl="0" indent="0" algn="l" rtl="0">
              <a:lnSpc>
                <a:spcPct val="115000"/>
              </a:lnSpc>
              <a:spcBef>
                <a:spcPts val="0"/>
              </a:spcBef>
              <a:spcAft>
                <a:spcPts val="0"/>
              </a:spcAft>
              <a:buNone/>
            </a:pPr>
            <a:r>
              <a:rPr lang="fr-CA" sz="7200" dirty="0">
                <a:solidFill>
                  <a:srgbClr val="E78842"/>
                </a:solidFill>
                <a:latin typeface="Calibri"/>
                <a:ea typeface="Calibri"/>
                <a:cs typeface="Calibri"/>
                <a:sym typeface="Calibri"/>
              </a:rPr>
              <a:t>Des règles permettant d’encadrer la conservation et la destruction des renseignements personnels doivent être prévues aux politiques et aux pratiques. Les informations sur ces règles doivent être exposées en termes simples et clairs et publiées au site internet de l’organisation (ou rendues autrement disponibles).</a:t>
            </a:r>
          </a:p>
          <a:p>
            <a:pPr marL="0" lvl="0" indent="0" algn="l" rtl="0">
              <a:lnSpc>
                <a:spcPct val="115000"/>
              </a:lnSpc>
              <a:spcBef>
                <a:spcPts val="0"/>
              </a:spcBef>
              <a:spcAft>
                <a:spcPts val="0"/>
              </a:spcAft>
              <a:buNone/>
            </a:pPr>
            <a:endParaRPr lang="fr-CA" sz="7200" dirty="0">
              <a:solidFill>
                <a:srgbClr val="E78842"/>
              </a:solidFill>
              <a:latin typeface="Calibri"/>
              <a:ea typeface="Arial"/>
              <a:cs typeface="Calibri"/>
              <a:sym typeface="Calibri"/>
            </a:endParaRPr>
          </a:p>
          <a:p>
            <a:pPr marL="0" lvl="0" indent="0" algn="l" rtl="0">
              <a:lnSpc>
                <a:spcPct val="115000"/>
              </a:lnSpc>
              <a:spcBef>
                <a:spcPts val="0"/>
              </a:spcBef>
              <a:spcAft>
                <a:spcPts val="0"/>
              </a:spcAft>
              <a:buNone/>
            </a:pPr>
            <a:endParaRPr sz="7200" dirty="0">
              <a:solidFill>
                <a:srgbClr val="E78842"/>
              </a:solidFill>
              <a:latin typeface="Arial"/>
              <a:ea typeface="Arial"/>
              <a:cs typeface="Arial"/>
              <a:sym typeface="Arial"/>
            </a:endParaRPr>
          </a:p>
          <a:p>
            <a:pPr marL="0" lvl="0" indent="0" algn="l" rtl="0">
              <a:lnSpc>
                <a:spcPct val="115000"/>
              </a:lnSpc>
              <a:spcBef>
                <a:spcPts val="1282"/>
              </a:spcBef>
              <a:spcAft>
                <a:spcPts val="0"/>
              </a:spcAft>
              <a:buNone/>
            </a:pPr>
            <a:r>
              <a:rPr lang="fr-CA" sz="7200" dirty="0">
                <a:solidFill>
                  <a:srgbClr val="E78842"/>
                </a:solidFill>
                <a:latin typeface="Calibri"/>
                <a:ea typeface="Calibri"/>
                <a:cs typeface="Calibri"/>
                <a:sym typeface="Calibri"/>
              </a:rPr>
              <a:t>Lorsque l’organisme aura atteint les fins pour lesquelles elle a collecté des renseignements personnels auprès d’une personne concernée, deux choix s’offriront désormais à elle. Le premier est la destruction de ces renseignements personnels. Le second est l’anonymisation des renseignements personnels. </a:t>
            </a:r>
            <a:endParaRPr sz="7200" dirty="0">
              <a:solidFill>
                <a:srgbClr val="E78842"/>
              </a:solidFill>
              <a:latin typeface="Arial"/>
              <a:ea typeface="Arial"/>
              <a:cs typeface="Arial"/>
              <a:sym typeface="Arial"/>
            </a:endParaRPr>
          </a:p>
          <a:p>
            <a:pPr marL="311078" lvl="0" indent="-311078" algn="l" rtl="0">
              <a:lnSpc>
                <a:spcPct val="93000"/>
              </a:lnSpc>
              <a:spcBef>
                <a:spcPts val="1282"/>
              </a:spcBef>
              <a:spcAft>
                <a:spcPts val="0"/>
              </a:spcAft>
              <a:buNone/>
            </a:pPr>
            <a:endParaRPr i="1"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r>
              <a:rPr lang="fr-CA" sz="5500" dirty="0">
                <a:solidFill>
                  <a:srgbClr val="000000"/>
                </a:solidFill>
                <a:latin typeface="Calibri"/>
                <a:ea typeface="Calibri"/>
                <a:cs typeface="Calibri"/>
                <a:sym typeface="Calibri"/>
                <a:hlinkClick r:id="rId3"/>
              </a:rPr>
              <a:t>Politique de destruction, conservation et anonymisation</a:t>
            </a:r>
            <a:endParaRPr sz="5500"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0" lvl="0" indent="0" algn="l" rtl="0">
              <a:lnSpc>
                <a:spcPct val="150000"/>
              </a:lnSpc>
              <a:spcBef>
                <a:spcPts val="1000"/>
              </a:spcBef>
              <a:spcAft>
                <a:spcPts val="0"/>
              </a:spcAft>
              <a:buClr>
                <a:srgbClr val="E78842"/>
              </a:buClr>
              <a:buSzPct val="100000"/>
              <a:buNone/>
            </a:pPr>
            <a:endParaRPr b="1" dirty="0">
              <a:solidFill>
                <a:srgbClr val="E7884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g24ac4eb089f_0_0"/>
          <p:cNvSpPr txBox="1">
            <a:spLocks noGrp="1"/>
          </p:cNvSpPr>
          <p:nvPr>
            <p:ph type="body" idx="3"/>
          </p:nvPr>
        </p:nvSpPr>
        <p:spPr>
          <a:xfrm>
            <a:off x="583100" y="1205000"/>
            <a:ext cx="10936500" cy="4897500"/>
          </a:xfrm>
          <a:prstGeom prst="rect">
            <a:avLst/>
          </a:prstGeom>
          <a:noFill/>
          <a:ln>
            <a:noFill/>
          </a:ln>
        </p:spPr>
        <p:txBody>
          <a:bodyPr spcFirstLastPara="1" wrap="square" lIns="91425" tIns="45700" rIns="91425" bIns="45700" anchor="t" anchorCtr="0">
            <a:noAutofit/>
          </a:bodyPr>
          <a:lstStyle/>
          <a:p>
            <a:pPr marL="0" lvl="0" indent="0" algn="l" rtl="0">
              <a:lnSpc>
                <a:spcPct val="101000"/>
              </a:lnSpc>
              <a:spcBef>
                <a:spcPts val="0"/>
              </a:spcBef>
              <a:spcAft>
                <a:spcPts val="0"/>
              </a:spcAft>
              <a:buNone/>
            </a:pPr>
            <a:r>
              <a:rPr lang="fr-CA" sz="2400" dirty="0">
                <a:solidFill>
                  <a:schemeClr val="dk1"/>
                </a:solidFill>
                <a:latin typeface="Calibri"/>
                <a:ea typeface="Calibri"/>
                <a:cs typeface="Calibri"/>
                <a:sym typeface="Calibri"/>
              </a:rPr>
              <a:t>La Loi modernisant des dispositions législatives en matière de protection des renseignements personnels va apporter des modifications importantes aux lois sur la protection des renseignements personnels. </a:t>
            </a:r>
            <a:r>
              <a:rPr lang="fr-CA" sz="2400" b="1" dirty="0">
                <a:solidFill>
                  <a:schemeClr val="dk1"/>
                </a:solidFill>
                <a:latin typeface="Calibri"/>
                <a:ea typeface="Calibri"/>
                <a:cs typeface="Calibri"/>
                <a:sym typeface="Calibri"/>
              </a:rPr>
              <a:t>Cette loi a pour objectif d’offrir un meilleur contrôle aux citoyens sur leurs renseignements personnels.</a:t>
            </a:r>
            <a:r>
              <a:rPr lang="fr-CA" sz="2400" dirty="0">
                <a:solidFill>
                  <a:schemeClr val="dk1"/>
                </a:solidFill>
                <a:latin typeface="Calibri"/>
                <a:ea typeface="Calibri"/>
                <a:cs typeface="Calibri"/>
                <a:sym typeface="Calibri"/>
              </a:rPr>
              <a:t> Elle modernise le cadre législatif pour l’adapter à la réalité technologique d’aujourd’hui. </a:t>
            </a:r>
          </a:p>
          <a:p>
            <a:pPr marL="0" lvl="0" indent="0" algn="l" rtl="0">
              <a:lnSpc>
                <a:spcPct val="101000"/>
              </a:lnSpc>
              <a:spcBef>
                <a:spcPts val="0"/>
              </a:spcBef>
              <a:spcAft>
                <a:spcPts val="0"/>
              </a:spcAft>
              <a:buNone/>
            </a:pPr>
            <a:endParaRPr lang="fr-CA" sz="2400" b="1" dirty="0">
              <a:solidFill>
                <a:schemeClr val="dk1"/>
              </a:solidFill>
              <a:latin typeface="Calibri"/>
              <a:ea typeface="Calibri"/>
              <a:cs typeface="Calibri"/>
              <a:sym typeface="Calibri"/>
            </a:endParaRPr>
          </a:p>
          <a:p>
            <a:pPr marL="0" lvl="0" indent="0" algn="l" rtl="0">
              <a:lnSpc>
                <a:spcPct val="101000"/>
              </a:lnSpc>
              <a:spcBef>
                <a:spcPts val="0"/>
              </a:spcBef>
              <a:spcAft>
                <a:spcPts val="0"/>
              </a:spcAft>
              <a:buNone/>
            </a:pPr>
            <a:endParaRPr lang="fr-CA" sz="2400" b="1" dirty="0">
              <a:solidFill>
                <a:schemeClr val="dk1"/>
              </a:solidFill>
              <a:latin typeface="Calibri"/>
              <a:ea typeface="Calibri"/>
              <a:cs typeface="Calibri"/>
              <a:sym typeface="Calibri"/>
            </a:endParaRPr>
          </a:p>
          <a:p>
            <a:pPr marL="0" lvl="0" indent="0" algn="l" rtl="0">
              <a:lnSpc>
                <a:spcPct val="101000"/>
              </a:lnSpc>
              <a:spcBef>
                <a:spcPts val="0"/>
              </a:spcBef>
              <a:spcAft>
                <a:spcPts val="0"/>
              </a:spcAft>
              <a:buNone/>
            </a:pPr>
            <a:r>
              <a:rPr lang="fr-CA" sz="2400" b="1" dirty="0">
                <a:solidFill>
                  <a:schemeClr val="dk1"/>
                </a:solidFill>
                <a:latin typeface="Calibri"/>
                <a:ea typeface="Calibri"/>
                <a:cs typeface="Calibri"/>
                <a:sym typeface="Calibri"/>
              </a:rPr>
              <a:t>Sanctionnée en septembre 2021, cette loi entrera graduellement en vigueur, soit en trois phases. Ainsi, certaines dispositions entreront en vigueur le 22 septembre 2022, d’autres le 22 septembre 2023, puis les dernières le 22 septembre 2024. </a:t>
            </a:r>
            <a:endParaRPr sz="2600" b="1" dirty="0"/>
          </a:p>
        </p:txBody>
      </p:sp>
      <p:sp>
        <p:nvSpPr>
          <p:cNvPr id="122" name="Google Shape;122;g24ac4eb089f_0_0"/>
          <p:cNvSpPr txBox="1">
            <a:spLocks noGrp="1"/>
          </p:cNvSpPr>
          <p:nvPr>
            <p:ph type="title"/>
          </p:nvPr>
        </p:nvSpPr>
        <p:spPr>
          <a:xfrm>
            <a:off x="583096" y="193501"/>
            <a:ext cx="11025900" cy="4875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E78842"/>
              </a:buClr>
              <a:buSzPts val="2000"/>
              <a:buFont typeface="Century Gothic"/>
              <a:buNone/>
            </a:pPr>
            <a:r>
              <a:rPr lang="fr-CA" b="1" dirty="0"/>
              <a:t>Introduction</a:t>
            </a:r>
            <a:endParaRPr b="1" dirty="0"/>
          </a:p>
        </p:txBody>
      </p:sp>
      <p:sp>
        <p:nvSpPr>
          <p:cNvPr id="123" name="Google Shape;123;g24ac4eb089f_0_0"/>
          <p:cNvSpPr txBox="1">
            <a:spLocks noGrp="1"/>
          </p:cNvSpPr>
          <p:nvPr>
            <p:ph type="sldNum" idx="12"/>
          </p:nvPr>
        </p:nvSpPr>
        <p:spPr>
          <a:xfrm>
            <a:off x="11519452" y="414524"/>
            <a:ext cx="467400" cy="2463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CA"/>
              <a:t>2</a:t>
            </a:fld>
            <a:endParaRPr/>
          </a:p>
        </p:txBody>
      </p:sp>
      <p:sp>
        <p:nvSpPr>
          <p:cNvPr id="124" name="Google Shape;124;g24ac4eb089f_0_0"/>
          <p:cNvSpPr txBox="1">
            <a:spLocks noGrp="1"/>
          </p:cNvSpPr>
          <p:nvPr>
            <p:ph type="ftr" idx="11"/>
          </p:nvPr>
        </p:nvSpPr>
        <p:spPr>
          <a:xfrm>
            <a:off x="583096" y="355924"/>
            <a:ext cx="4369800" cy="3651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fr-CA" sz="1200"/>
              <a:t>Loi 25</a:t>
            </a:r>
            <a:endParaRPr sz="12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g24ac4eb089f_0_180"/>
          <p:cNvSpPr txBox="1">
            <a:spLocks noGrp="1"/>
          </p:cNvSpPr>
          <p:nvPr>
            <p:ph type="title"/>
          </p:nvPr>
        </p:nvSpPr>
        <p:spPr>
          <a:xfrm>
            <a:off x="487018" y="2531856"/>
            <a:ext cx="3687300" cy="1325700"/>
          </a:xfrm>
          <a:prstGeom prst="rect">
            <a:avLst/>
          </a:prstGeom>
          <a:noFill/>
          <a:ln>
            <a:noFill/>
          </a:ln>
        </p:spPr>
        <p:txBody>
          <a:bodyPr spcFirstLastPara="1" wrap="square" lIns="91425" tIns="45700" rIns="91425" bIns="45700" anchor="ctr" anchorCtr="0">
            <a:noAutofit/>
          </a:bodyPr>
          <a:lstStyle/>
          <a:p>
            <a:pPr marL="623888" lvl="0" indent="-623888" algn="l" rtl="0">
              <a:lnSpc>
                <a:spcPct val="93000"/>
              </a:lnSpc>
              <a:spcBef>
                <a:spcPts val="0"/>
              </a:spcBef>
              <a:spcAft>
                <a:spcPts val="0"/>
              </a:spcAft>
              <a:buClr>
                <a:schemeClr val="dk1"/>
              </a:buClr>
              <a:buFont typeface="Arial"/>
              <a:buNone/>
            </a:pPr>
            <a:r>
              <a:rPr lang="fr-CA" sz="3000" b="1" dirty="0">
                <a:latin typeface="Calibri"/>
                <a:ea typeface="Calibri"/>
                <a:cs typeface="Calibri"/>
                <a:sym typeface="Calibri"/>
              </a:rPr>
              <a:t> C)   Rédiger les politiques et les pratiques encadrant la conservation, la destruction et l’anonymisation des renseignements personnels</a:t>
            </a:r>
            <a:endParaRPr sz="3000" dirty="0"/>
          </a:p>
        </p:txBody>
      </p:sp>
      <p:sp>
        <p:nvSpPr>
          <p:cNvPr id="264" name="Google Shape;264;g24ac4eb089f_0_180"/>
          <p:cNvSpPr txBox="1">
            <a:spLocks noGrp="1"/>
          </p:cNvSpPr>
          <p:nvPr>
            <p:ph type="body" idx="1"/>
          </p:nvPr>
        </p:nvSpPr>
        <p:spPr>
          <a:xfrm>
            <a:off x="4741500" y="107750"/>
            <a:ext cx="7193700" cy="6339900"/>
          </a:xfrm>
          <a:prstGeom prst="rect">
            <a:avLst/>
          </a:prstGeom>
          <a:noFill/>
          <a:ln>
            <a:noFill/>
          </a:ln>
        </p:spPr>
        <p:txBody>
          <a:bodyPr spcFirstLastPara="1" wrap="square" lIns="91425" tIns="45700" rIns="91425" bIns="45700" anchor="t" anchorCtr="0">
            <a:normAutofit fontScale="32500" lnSpcReduction="20000"/>
          </a:bodyPr>
          <a:lstStyle/>
          <a:p>
            <a:pPr marL="0" lvl="0" indent="0" algn="l" rtl="0">
              <a:lnSpc>
                <a:spcPct val="115000"/>
              </a:lnSpc>
              <a:spcBef>
                <a:spcPts val="1282"/>
              </a:spcBef>
              <a:spcAft>
                <a:spcPts val="0"/>
              </a:spcAft>
              <a:buNone/>
            </a:pPr>
            <a:r>
              <a:rPr lang="fr-CA" sz="7200" dirty="0">
                <a:solidFill>
                  <a:srgbClr val="E78842"/>
                </a:solidFill>
                <a:latin typeface="Calibri"/>
                <a:ea typeface="Calibri"/>
                <a:cs typeface="Calibri"/>
                <a:sym typeface="Calibri"/>
              </a:rPr>
              <a:t>L’anonymisation devra être faite dans l’objectif d’utiliser les renseignements </a:t>
            </a:r>
            <a:r>
              <a:rPr lang="fr-CA" sz="7200" dirty="0" err="1">
                <a:solidFill>
                  <a:srgbClr val="E78842"/>
                </a:solidFill>
                <a:latin typeface="Calibri"/>
                <a:ea typeface="Calibri"/>
                <a:cs typeface="Calibri"/>
                <a:sym typeface="Calibri"/>
              </a:rPr>
              <a:t>anonymisés</a:t>
            </a:r>
            <a:r>
              <a:rPr lang="fr-CA" sz="7200" dirty="0">
                <a:solidFill>
                  <a:srgbClr val="E78842"/>
                </a:solidFill>
                <a:latin typeface="Calibri"/>
                <a:ea typeface="Calibri"/>
                <a:cs typeface="Calibri"/>
                <a:sym typeface="Calibri"/>
              </a:rPr>
              <a:t> pour des fins sérieuses et légitimes. Ce choix ne pourra donc pas être fait sans raison le justifiant. Il est important de préciser que pour qu’un renseignement personnel soit considéré comme </a:t>
            </a:r>
            <a:r>
              <a:rPr lang="fr-CA" sz="7200" dirty="0" err="1">
                <a:solidFill>
                  <a:srgbClr val="E78842"/>
                </a:solidFill>
                <a:latin typeface="Calibri"/>
                <a:ea typeface="Calibri"/>
                <a:cs typeface="Calibri"/>
                <a:sym typeface="Calibri"/>
              </a:rPr>
              <a:t>anonymisé</a:t>
            </a:r>
            <a:r>
              <a:rPr lang="fr-CA" sz="7200" dirty="0">
                <a:solidFill>
                  <a:srgbClr val="E78842"/>
                </a:solidFill>
                <a:latin typeface="Calibri"/>
                <a:ea typeface="Calibri"/>
                <a:cs typeface="Calibri"/>
                <a:sym typeface="Calibri"/>
              </a:rPr>
              <a:t> au sens de la loi, il ne doit plus permettre d’identifier directement ou indirectement une personne physique, et ce, de manière irréversible. Cette anonymisation devra être réalisée selon les meilleures pratiques généralement reconnues et selon des critères qui seront déterminés par règlement.</a:t>
            </a:r>
            <a:endParaRPr sz="7200" dirty="0">
              <a:solidFill>
                <a:srgbClr val="E78842"/>
              </a:solidFill>
              <a:latin typeface="Arial"/>
              <a:ea typeface="Arial"/>
              <a:cs typeface="Arial"/>
              <a:sym typeface="Arial"/>
            </a:endParaRPr>
          </a:p>
          <a:p>
            <a:pPr marL="0" lvl="0" indent="0" algn="l" rtl="0">
              <a:lnSpc>
                <a:spcPct val="115000"/>
              </a:lnSpc>
              <a:spcBef>
                <a:spcPts val="1282"/>
              </a:spcBef>
              <a:spcAft>
                <a:spcPts val="0"/>
              </a:spcAft>
              <a:buNone/>
            </a:pPr>
            <a:r>
              <a:rPr lang="fr-CA" sz="7200" b="1" dirty="0">
                <a:solidFill>
                  <a:srgbClr val="E78842"/>
                </a:solidFill>
                <a:latin typeface="Calibri"/>
                <a:ea typeface="Calibri"/>
                <a:cs typeface="Calibri"/>
                <a:sym typeface="Calibri"/>
              </a:rPr>
              <a:t>Un renseignement concernant une personne physique est </a:t>
            </a:r>
            <a:r>
              <a:rPr lang="fr-CA" sz="7200" b="1" dirty="0" err="1">
                <a:solidFill>
                  <a:srgbClr val="E78842"/>
                </a:solidFill>
                <a:latin typeface="Calibri"/>
                <a:ea typeface="Calibri"/>
                <a:cs typeface="Calibri"/>
                <a:sym typeface="Calibri"/>
              </a:rPr>
              <a:t>anonymisé</a:t>
            </a:r>
            <a:r>
              <a:rPr lang="fr-CA" sz="7200" b="1" dirty="0">
                <a:solidFill>
                  <a:srgbClr val="E78842"/>
                </a:solidFill>
                <a:latin typeface="Calibri"/>
                <a:ea typeface="Calibri"/>
                <a:cs typeface="Calibri"/>
                <a:sym typeface="Calibri"/>
              </a:rPr>
              <a:t> lorsqu’il est, en tout temps, raisonnable de prévoir dans les circonstances qu’il ne permet plus, de façon irréversible, d’identifier directement ou indirectement cette personne.</a:t>
            </a:r>
            <a:endParaRPr sz="7200" dirty="0">
              <a:solidFill>
                <a:srgbClr val="E78842"/>
              </a:solidFill>
            </a:endParaRPr>
          </a:p>
          <a:p>
            <a:pPr marL="311078" lvl="0" indent="-311078" algn="l" rtl="0">
              <a:lnSpc>
                <a:spcPct val="93000"/>
              </a:lnSpc>
              <a:spcBef>
                <a:spcPts val="1282"/>
              </a:spcBef>
              <a:spcAft>
                <a:spcPts val="0"/>
              </a:spcAft>
              <a:buNone/>
            </a:pPr>
            <a:endParaRPr i="1"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0" lvl="0" indent="0" algn="l" rtl="0">
              <a:lnSpc>
                <a:spcPct val="150000"/>
              </a:lnSpc>
              <a:spcBef>
                <a:spcPts val="1000"/>
              </a:spcBef>
              <a:spcAft>
                <a:spcPts val="0"/>
              </a:spcAft>
              <a:buClr>
                <a:srgbClr val="E78842"/>
              </a:buClr>
              <a:buSzPct val="100000"/>
              <a:buNone/>
            </a:pPr>
            <a:endParaRPr b="1" dirty="0">
              <a:solidFill>
                <a:srgbClr val="E78842"/>
              </a:solidFill>
            </a:endParaRPr>
          </a:p>
        </p:txBody>
      </p:sp>
    </p:spTree>
    <p:extLst>
      <p:ext uri="{BB962C8B-B14F-4D97-AF65-F5344CB8AC3E}">
        <p14:creationId xmlns:p14="http://schemas.microsoft.com/office/powerpoint/2010/main" val="2317944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g24ac4eb089f_0_192"/>
          <p:cNvSpPr txBox="1">
            <a:spLocks noGrp="1"/>
          </p:cNvSpPr>
          <p:nvPr>
            <p:ph type="sldNum" idx="12"/>
          </p:nvPr>
        </p:nvSpPr>
        <p:spPr>
          <a:xfrm>
            <a:off x="11519452" y="414524"/>
            <a:ext cx="467400" cy="2463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CA"/>
              <a:t>21</a:t>
            </a:fld>
            <a:endParaRPr/>
          </a:p>
        </p:txBody>
      </p:sp>
      <p:graphicFrame>
        <p:nvGraphicFramePr>
          <p:cNvPr id="270" name="Google Shape;270;g24ac4eb089f_0_192"/>
          <p:cNvGraphicFramePr/>
          <p:nvPr/>
        </p:nvGraphicFramePr>
        <p:xfrm>
          <a:off x="382772" y="991370"/>
          <a:ext cx="11337050" cy="5308289"/>
        </p:xfrm>
        <a:graphic>
          <a:graphicData uri="http://schemas.openxmlformats.org/drawingml/2006/table">
            <a:tbl>
              <a:tblPr firstRow="1" bandRow="1">
                <a:noFill/>
                <a:tableStyleId>{0B4CD8E6-FECE-4831-B11A-3E1A904F9698}</a:tableStyleId>
              </a:tblPr>
              <a:tblGrid>
                <a:gridCol w="5668525">
                  <a:extLst>
                    <a:ext uri="{9D8B030D-6E8A-4147-A177-3AD203B41FA5}">
                      <a16:colId xmlns:a16="http://schemas.microsoft.com/office/drawing/2014/main" val="20000"/>
                    </a:ext>
                  </a:extLst>
                </a:gridCol>
                <a:gridCol w="5668525">
                  <a:extLst>
                    <a:ext uri="{9D8B030D-6E8A-4147-A177-3AD203B41FA5}">
                      <a16:colId xmlns:a16="http://schemas.microsoft.com/office/drawing/2014/main" val="20001"/>
                    </a:ext>
                  </a:extLst>
                </a:gridCol>
              </a:tblGrid>
              <a:tr h="1029450">
                <a:tc>
                  <a:txBody>
                    <a:bodyPr/>
                    <a:lstStyle/>
                    <a:p>
                      <a:pPr marL="0" lvl="0" indent="0" algn="ctr" rtl="0">
                        <a:lnSpc>
                          <a:spcPct val="107000"/>
                        </a:lnSpc>
                        <a:spcBef>
                          <a:spcPts val="0"/>
                        </a:spcBef>
                        <a:spcAft>
                          <a:spcPts val="0"/>
                        </a:spcAft>
                        <a:buClr>
                          <a:schemeClr val="dk1"/>
                        </a:buClr>
                        <a:buFont typeface="Arial"/>
                        <a:buNone/>
                      </a:pPr>
                      <a:r>
                        <a:rPr lang="fr-CA" sz="1900"/>
                        <a:t>Support utilisé</a:t>
                      </a:r>
                      <a:endParaRPr sz="2500"/>
                    </a:p>
                  </a:txBody>
                  <a:tcPr marL="91450" marR="91450" marT="45725" marB="45725" anchor="ctr">
                    <a:lnR w="12700" cap="flat" cmpd="sng">
                      <a:solidFill>
                        <a:srgbClr val="E78842"/>
                      </a:solidFill>
                      <a:prstDash val="solid"/>
                      <a:round/>
                      <a:headEnd type="none" w="sm" len="sm"/>
                      <a:tailEnd type="none" w="sm" len="sm"/>
                    </a:lnR>
                    <a:lnB w="12700" cap="flat" cmpd="sng">
                      <a:solidFill>
                        <a:srgbClr val="E78842"/>
                      </a:solidFill>
                      <a:prstDash val="solid"/>
                      <a:round/>
                      <a:headEnd type="none" w="sm" len="sm"/>
                      <a:tailEnd type="none" w="sm" len="sm"/>
                    </a:lnB>
                    <a:solidFill>
                      <a:srgbClr val="E78842"/>
                    </a:solidFill>
                  </a:tcPr>
                </a:tc>
                <a:tc>
                  <a:txBody>
                    <a:bodyPr/>
                    <a:lstStyle/>
                    <a:p>
                      <a:pPr marL="0" lvl="0" indent="0" algn="ctr" rtl="0">
                        <a:lnSpc>
                          <a:spcPct val="107000"/>
                        </a:lnSpc>
                        <a:spcBef>
                          <a:spcPts val="0"/>
                        </a:spcBef>
                        <a:spcAft>
                          <a:spcPts val="0"/>
                        </a:spcAft>
                        <a:buClr>
                          <a:schemeClr val="dk1"/>
                        </a:buClr>
                        <a:buFont typeface="Arial"/>
                        <a:buNone/>
                      </a:pPr>
                      <a:r>
                        <a:rPr lang="fr-CA" sz="1900">
                          <a:latin typeface="Arial"/>
                          <a:ea typeface="Arial"/>
                          <a:cs typeface="Arial"/>
                          <a:sym typeface="Arial"/>
                        </a:rPr>
                        <a:t>Exemples de méthodes de destruction</a:t>
                      </a:r>
                      <a:endParaRPr sz="2500"/>
                    </a:p>
                  </a:txBody>
                  <a:tcPr marL="91450" marR="91450" marT="45725" marB="45725" anchor="ctr">
                    <a:lnL w="12700" cap="flat" cmpd="sng">
                      <a:solidFill>
                        <a:srgbClr val="E78842"/>
                      </a:solidFill>
                      <a:prstDash val="solid"/>
                      <a:round/>
                      <a:headEnd type="none" w="sm" len="sm"/>
                      <a:tailEnd type="none" w="sm" len="sm"/>
                    </a:lnL>
                    <a:lnR w="12700" cap="flat" cmpd="sng">
                      <a:solidFill>
                        <a:srgbClr val="E78842"/>
                      </a:solidFill>
                      <a:prstDash val="solid"/>
                      <a:round/>
                      <a:headEnd type="none" w="sm" len="sm"/>
                      <a:tailEnd type="none" w="sm" len="sm"/>
                    </a:lnR>
                    <a:lnB w="12700" cap="flat" cmpd="sng">
                      <a:solidFill>
                        <a:srgbClr val="E78842"/>
                      </a:solidFill>
                      <a:prstDash val="solid"/>
                      <a:round/>
                      <a:headEnd type="none" w="sm" len="sm"/>
                      <a:tailEnd type="none" w="sm" len="sm"/>
                    </a:lnB>
                    <a:solidFill>
                      <a:srgbClr val="E78842"/>
                    </a:solidFill>
                  </a:tcPr>
                </a:tc>
                <a:extLst>
                  <a:ext uri="{0D108BD9-81ED-4DB2-BD59-A6C34878D82A}">
                    <a16:rowId xmlns:a16="http://schemas.microsoft.com/office/drawing/2014/main" val="10000"/>
                  </a:ext>
                </a:extLst>
              </a:tr>
              <a:tr h="1029450">
                <a:tc>
                  <a:txBody>
                    <a:bodyPr/>
                    <a:lstStyle/>
                    <a:p>
                      <a:pPr marL="0" lvl="0" indent="0" algn="l" rtl="0">
                        <a:lnSpc>
                          <a:spcPct val="107000"/>
                        </a:lnSpc>
                        <a:spcBef>
                          <a:spcPts val="0"/>
                        </a:spcBef>
                        <a:spcAft>
                          <a:spcPts val="0"/>
                        </a:spcAft>
                        <a:buClr>
                          <a:schemeClr val="dk1"/>
                        </a:buClr>
                        <a:buFont typeface="Arial"/>
                        <a:buNone/>
                      </a:pPr>
                      <a:r>
                        <a:rPr lang="fr-CA" sz="1700" b="1">
                          <a:latin typeface="Century Gothic"/>
                          <a:ea typeface="Century Gothic"/>
                          <a:cs typeface="Century Gothic"/>
                          <a:sym typeface="Century Gothic"/>
                        </a:rPr>
                        <a:t>Papier (original et toutes les copies)</a:t>
                      </a:r>
                      <a:endParaRPr sz="2300">
                        <a:latin typeface="Century Gothic"/>
                        <a:ea typeface="Century Gothic"/>
                        <a:cs typeface="Century Gothic"/>
                        <a:sym typeface="Century Gothic"/>
                      </a:endParaRPr>
                    </a:p>
                  </a:txBody>
                  <a:tcPr marL="91450" marR="91450" marT="45725" marB="45725" anchor="ctr">
                    <a:lnL w="12700" cap="flat" cmpd="sng">
                      <a:solidFill>
                        <a:srgbClr val="E78842"/>
                      </a:solidFill>
                      <a:prstDash val="solid"/>
                      <a:round/>
                      <a:headEnd type="none" w="sm" len="sm"/>
                      <a:tailEnd type="none" w="sm" len="sm"/>
                    </a:lnL>
                    <a:lnR w="12700" cap="flat" cmpd="sng">
                      <a:solidFill>
                        <a:srgbClr val="E78842"/>
                      </a:solidFill>
                      <a:prstDash val="solid"/>
                      <a:round/>
                      <a:headEnd type="none" w="sm" len="sm"/>
                      <a:tailEnd type="none" w="sm" len="sm"/>
                    </a:lnR>
                    <a:lnT w="12700" cap="flat" cmpd="sng">
                      <a:solidFill>
                        <a:srgbClr val="E78842"/>
                      </a:solidFill>
                      <a:prstDash val="solid"/>
                      <a:round/>
                      <a:headEnd type="none" w="sm" len="sm"/>
                      <a:tailEnd type="none" w="sm" len="sm"/>
                    </a:lnT>
                    <a:lnB w="12700" cap="flat" cmpd="sng">
                      <a:solidFill>
                        <a:srgbClr val="E78842"/>
                      </a:solidFill>
                      <a:prstDash val="solid"/>
                      <a:round/>
                      <a:headEnd type="none" w="sm" len="sm"/>
                      <a:tailEnd type="none" w="sm" len="sm"/>
                    </a:lnB>
                    <a:solidFill>
                      <a:srgbClr val="CDD4EA"/>
                    </a:solidFill>
                  </a:tcPr>
                </a:tc>
                <a:tc>
                  <a:txBody>
                    <a:bodyPr/>
                    <a:lstStyle/>
                    <a:p>
                      <a:pPr marL="0" lvl="0" indent="0" algn="l" rtl="0">
                        <a:lnSpc>
                          <a:spcPct val="107000"/>
                        </a:lnSpc>
                        <a:spcBef>
                          <a:spcPts val="0"/>
                        </a:spcBef>
                        <a:spcAft>
                          <a:spcPts val="0"/>
                        </a:spcAft>
                        <a:buClr>
                          <a:schemeClr val="dk1"/>
                        </a:buClr>
                        <a:buFont typeface="Arial"/>
                        <a:buNone/>
                      </a:pPr>
                      <a:r>
                        <a:rPr lang="fr-CA" sz="1300">
                          <a:latin typeface="Century Gothic"/>
                          <a:ea typeface="Century Gothic"/>
                          <a:cs typeface="Century Gothic"/>
                          <a:sym typeface="Century Gothic"/>
                        </a:rPr>
                        <a:t>• Déchiqueteuse, de préférence à découpe transversale. Si les documents sont très confidentiels : déchiqueteuse + incinération.</a:t>
                      </a:r>
                      <a:endParaRPr sz="1900">
                        <a:latin typeface="Century Gothic"/>
                        <a:ea typeface="Century Gothic"/>
                        <a:cs typeface="Century Gothic"/>
                        <a:sym typeface="Century Gothic"/>
                      </a:endParaRPr>
                    </a:p>
                  </a:txBody>
                  <a:tcPr marL="91450" marR="91450" marT="45725" marB="45725" anchor="ctr">
                    <a:lnL w="12700" cap="flat" cmpd="sng">
                      <a:solidFill>
                        <a:srgbClr val="E78842"/>
                      </a:solidFill>
                      <a:prstDash val="solid"/>
                      <a:round/>
                      <a:headEnd type="none" w="sm" len="sm"/>
                      <a:tailEnd type="none" w="sm" len="sm"/>
                    </a:lnL>
                    <a:lnR w="12700" cap="flat" cmpd="sng">
                      <a:solidFill>
                        <a:srgbClr val="E78842"/>
                      </a:solidFill>
                      <a:prstDash val="solid"/>
                      <a:round/>
                      <a:headEnd type="none" w="sm" len="sm"/>
                      <a:tailEnd type="none" w="sm" len="sm"/>
                    </a:lnR>
                    <a:lnT w="12700" cap="flat" cmpd="sng">
                      <a:solidFill>
                        <a:srgbClr val="E78842"/>
                      </a:solidFill>
                      <a:prstDash val="solid"/>
                      <a:round/>
                      <a:headEnd type="none" w="sm" len="sm"/>
                      <a:tailEnd type="none" w="sm" len="sm"/>
                    </a:lnT>
                    <a:lnB w="12700" cap="flat" cmpd="sng">
                      <a:solidFill>
                        <a:srgbClr val="E78842"/>
                      </a:solidFill>
                      <a:prstDash val="solid"/>
                      <a:round/>
                      <a:headEnd type="none" w="sm" len="sm"/>
                      <a:tailEnd type="none" w="sm" len="sm"/>
                    </a:lnB>
                  </a:tcPr>
                </a:tc>
                <a:extLst>
                  <a:ext uri="{0D108BD9-81ED-4DB2-BD59-A6C34878D82A}">
                    <a16:rowId xmlns:a16="http://schemas.microsoft.com/office/drawing/2014/main" val="10001"/>
                  </a:ext>
                </a:extLst>
              </a:tr>
              <a:tr h="1029450">
                <a:tc>
                  <a:txBody>
                    <a:bodyPr/>
                    <a:lstStyle/>
                    <a:p>
                      <a:pPr marL="0" lvl="0" indent="0" algn="l" rtl="0">
                        <a:lnSpc>
                          <a:spcPct val="107000"/>
                        </a:lnSpc>
                        <a:spcBef>
                          <a:spcPts val="0"/>
                        </a:spcBef>
                        <a:spcAft>
                          <a:spcPts val="0"/>
                        </a:spcAft>
                        <a:buClr>
                          <a:schemeClr val="dk1"/>
                        </a:buClr>
                        <a:buFont typeface="Arial"/>
                        <a:buNone/>
                      </a:pPr>
                      <a:r>
                        <a:rPr lang="fr-CA" sz="1700" b="1" dirty="0">
                          <a:latin typeface="Century Gothic"/>
                          <a:ea typeface="Century Gothic"/>
                          <a:cs typeface="Century Gothic"/>
                          <a:sym typeface="Century Gothic"/>
                        </a:rPr>
                        <a:t>Médias numériques que l’on souhaite réutiliser ou recycler </a:t>
                      </a:r>
                      <a:r>
                        <a:rPr lang="fr-CA" sz="1700" dirty="0">
                          <a:latin typeface="Century Gothic"/>
                          <a:ea typeface="Century Gothic"/>
                          <a:cs typeface="Century Gothic"/>
                          <a:sym typeface="Century Gothic"/>
                        </a:rPr>
                        <a:t>Ex. cartes de mémoire flash (carte SD, XD, etc.), clés USB, disque dur d’ordinateur</a:t>
                      </a:r>
                      <a:endParaRPr sz="2300" dirty="0">
                        <a:latin typeface="Century Gothic"/>
                        <a:ea typeface="Century Gothic"/>
                        <a:cs typeface="Century Gothic"/>
                        <a:sym typeface="Century Gothic"/>
                      </a:endParaRPr>
                    </a:p>
                  </a:txBody>
                  <a:tcPr marL="91450" marR="91450" marT="45725" marB="45725" anchor="ctr">
                    <a:lnL w="12700" cap="flat" cmpd="sng">
                      <a:solidFill>
                        <a:srgbClr val="E78842"/>
                      </a:solidFill>
                      <a:prstDash val="solid"/>
                      <a:round/>
                      <a:headEnd type="none" w="sm" len="sm"/>
                      <a:tailEnd type="none" w="sm" len="sm"/>
                    </a:lnL>
                    <a:lnR w="12700" cap="flat" cmpd="sng">
                      <a:solidFill>
                        <a:srgbClr val="E78842"/>
                      </a:solidFill>
                      <a:prstDash val="solid"/>
                      <a:round/>
                      <a:headEnd type="none" w="sm" len="sm"/>
                      <a:tailEnd type="none" w="sm" len="sm"/>
                    </a:lnR>
                    <a:lnT w="12700" cap="flat" cmpd="sng">
                      <a:solidFill>
                        <a:srgbClr val="E78842"/>
                      </a:solidFill>
                      <a:prstDash val="solid"/>
                      <a:round/>
                      <a:headEnd type="none" w="sm" len="sm"/>
                      <a:tailEnd type="none" w="sm" len="sm"/>
                    </a:lnT>
                    <a:lnB w="12700" cap="flat" cmpd="sng">
                      <a:solidFill>
                        <a:srgbClr val="E78842"/>
                      </a:solidFill>
                      <a:prstDash val="solid"/>
                      <a:round/>
                      <a:headEnd type="none" w="sm" len="sm"/>
                      <a:tailEnd type="none" w="sm" len="sm"/>
                    </a:lnB>
                    <a:solidFill>
                      <a:srgbClr val="E8EBF5"/>
                    </a:solidFill>
                  </a:tcPr>
                </a:tc>
                <a:tc>
                  <a:txBody>
                    <a:bodyPr/>
                    <a:lstStyle/>
                    <a:p>
                      <a:pPr marL="0" lvl="0" indent="0" algn="l" rtl="0">
                        <a:lnSpc>
                          <a:spcPct val="107000"/>
                        </a:lnSpc>
                        <a:spcBef>
                          <a:spcPts val="0"/>
                        </a:spcBef>
                        <a:spcAft>
                          <a:spcPts val="0"/>
                        </a:spcAft>
                        <a:buClr>
                          <a:schemeClr val="dk1"/>
                        </a:buClr>
                        <a:buFont typeface="Arial"/>
                        <a:buNone/>
                      </a:pPr>
                      <a:r>
                        <a:rPr lang="fr-CA" sz="1300">
                          <a:latin typeface="Century Gothic"/>
                          <a:ea typeface="Century Gothic"/>
                          <a:cs typeface="Century Gothic"/>
                          <a:sym typeface="Century Gothic"/>
                        </a:rPr>
                        <a:t>• Formatage, réécriture, déchiquetage numérique (logiciel effectuant une suppression sécuritaire et qui écrira de l’information aléatoire à l’endroit où se trouvait le fichier supprimé).</a:t>
                      </a:r>
                      <a:endParaRPr sz="1900">
                        <a:latin typeface="Century Gothic"/>
                        <a:ea typeface="Century Gothic"/>
                        <a:cs typeface="Century Gothic"/>
                        <a:sym typeface="Century Gothic"/>
                      </a:endParaRPr>
                    </a:p>
                  </a:txBody>
                  <a:tcPr marL="91450" marR="91450" marT="45725" marB="45725" anchor="ctr">
                    <a:lnL w="12700" cap="flat" cmpd="sng">
                      <a:solidFill>
                        <a:srgbClr val="E78842"/>
                      </a:solidFill>
                      <a:prstDash val="solid"/>
                      <a:round/>
                      <a:headEnd type="none" w="sm" len="sm"/>
                      <a:tailEnd type="none" w="sm" len="sm"/>
                    </a:lnL>
                    <a:lnR w="12700" cap="flat" cmpd="sng">
                      <a:solidFill>
                        <a:srgbClr val="E78842"/>
                      </a:solidFill>
                      <a:prstDash val="solid"/>
                      <a:round/>
                      <a:headEnd type="none" w="sm" len="sm"/>
                      <a:tailEnd type="none" w="sm" len="sm"/>
                    </a:lnR>
                    <a:lnT w="12700" cap="flat" cmpd="sng">
                      <a:solidFill>
                        <a:srgbClr val="E78842"/>
                      </a:solidFill>
                      <a:prstDash val="solid"/>
                      <a:round/>
                      <a:headEnd type="none" w="sm" len="sm"/>
                      <a:tailEnd type="none" w="sm" len="sm"/>
                    </a:lnT>
                    <a:lnB w="12700" cap="flat" cmpd="sng">
                      <a:solidFill>
                        <a:srgbClr val="E78842"/>
                      </a:solidFill>
                      <a:prstDash val="solid"/>
                      <a:round/>
                      <a:headEnd type="none" w="sm" len="sm"/>
                      <a:tailEnd type="none" w="sm" len="sm"/>
                    </a:lnB>
                  </a:tcPr>
                </a:tc>
                <a:extLst>
                  <a:ext uri="{0D108BD9-81ED-4DB2-BD59-A6C34878D82A}">
                    <a16:rowId xmlns:a16="http://schemas.microsoft.com/office/drawing/2014/main" val="10002"/>
                  </a:ext>
                </a:extLst>
              </a:tr>
              <a:tr h="1029450">
                <a:tc>
                  <a:txBody>
                    <a:bodyPr/>
                    <a:lstStyle/>
                    <a:p>
                      <a:pPr marL="0" marR="0" lvl="0" indent="0" algn="l" rtl="0">
                        <a:lnSpc>
                          <a:spcPct val="107000"/>
                        </a:lnSpc>
                        <a:spcBef>
                          <a:spcPts val="0"/>
                        </a:spcBef>
                        <a:spcAft>
                          <a:spcPts val="0"/>
                        </a:spcAft>
                        <a:buNone/>
                      </a:pPr>
                      <a:r>
                        <a:rPr lang="fr-CA" sz="1700" b="1" u="none" strike="noStrike" cap="none">
                          <a:solidFill>
                            <a:srgbClr val="000000"/>
                          </a:solidFill>
                          <a:latin typeface="Century Gothic"/>
                          <a:ea typeface="Century Gothic"/>
                          <a:cs typeface="Century Gothic"/>
                          <a:sym typeface="Century Gothic"/>
                        </a:rPr>
                        <a:t>Médias numériques non réutilisables </a:t>
                      </a:r>
                      <a:r>
                        <a:rPr lang="fr-CA" sz="1700" u="none" strike="noStrike" cap="none">
                          <a:solidFill>
                            <a:srgbClr val="000000"/>
                          </a:solidFill>
                          <a:latin typeface="Century Gothic"/>
                          <a:ea typeface="Century Gothic"/>
                          <a:cs typeface="Century Gothic"/>
                          <a:sym typeface="Century Gothic"/>
                        </a:rPr>
                        <a:t>Ex. certains CD, DVD, cartes de mémoire flash, clés USB et disques durs qui ne seront plus utilisés</a:t>
                      </a:r>
                      <a:endParaRPr sz="1900" u="none" strike="noStrike" cap="none">
                        <a:solidFill>
                          <a:srgbClr val="000000"/>
                        </a:solidFill>
                        <a:latin typeface="Century Gothic"/>
                        <a:ea typeface="Century Gothic"/>
                        <a:cs typeface="Century Gothic"/>
                        <a:sym typeface="Century Gothic"/>
                      </a:endParaRPr>
                    </a:p>
                    <a:p>
                      <a:pPr marL="0" marR="0" lvl="0" indent="0" algn="l" rtl="0">
                        <a:lnSpc>
                          <a:spcPct val="107000"/>
                        </a:lnSpc>
                        <a:spcBef>
                          <a:spcPts val="0"/>
                        </a:spcBef>
                        <a:spcAft>
                          <a:spcPts val="0"/>
                        </a:spcAft>
                        <a:buNone/>
                      </a:pPr>
                      <a:r>
                        <a:rPr lang="fr-CA" sz="1700" b="1" u="none" strike="noStrike" cap="none">
                          <a:solidFill>
                            <a:srgbClr val="000000"/>
                          </a:solidFill>
                          <a:latin typeface="Century Gothic"/>
                          <a:ea typeface="Century Gothic"/>
                          <a:cs typeface="Century Gothic"/>
                          <a:sym typeface="Century Gothic"/>
                        </a:rPr>
                        <a:t> </a:t>
                      </a:r>
                      <a:endParaRPr sz="1900" b="1" i="0" u="none" strike="noStrike" cap="none">
                        <a:solidFill>
                          <a:srgbClr val="000000"/>
                        </a:solidFill>
                        <a:latin typeface="Century Gothic"/>
                        <a:ea typeface="Century Gothic"/>
                        <a:cs typeface="Century Gothic"/>
                        <a:sym typeface="Century Gothic"/>
                      </a:endParaRPr>
                    </a:p>
                  </a:txBody>
                  <a:tcPr marL="0" marR="86400" marT="51875" marB="51875" anchor="ctr">
                    <a:lnL w="12700" cap="flat" cmpd="sng">
                      <a:solidFill>
                        <a:srgbClr val="E78842"/>
                      </a:solidFill>
                      <a:prstDash val="solid"/>
                      <a:round/>
                      <a:headEnd type="none" w="sm" len="sm"/>
                      <a:tailEnd type="none" w="sm" len="sm"/>
                    </a:lnL>
                    <a:lnR w="12700" cap="flat" cmpd="sng">
                      <a:solidFill>
                        <a:srgbClr val="E78842"/>
                      </a:solidFill>
                      <a:prstDash val="solid"/>
                      <a:round/>
                      <a:headEnd type="none" w="sm" len="sm"/>
                      <a:tailEnd type="none" w="sm" len="sm"/>
                    </a:lnR>
                    <a:lnT w="12700" cap="flat" cmpd="sng">
                      <a:solidFill>
                        <a:srgbClr val="E78842"/>
                      </a:solidFill>
                      <a:prstDash val="solid"/>
                      <a:round/>
                      <a:headEnd type="none" w="sm" len="sm"/>
                      <a:tailEnd type="none" w="sm" len="sm"/>
                    </a:lnT>
                    <a:lnB w="12700" cap="flat" cmpd="sng">
                      <a:solidFill>
                        <a:srgbClr val="E78842"/>
                      </a:solidFill>
                      <a:prstDash val="solid"/>
                      <a:round/>
                      <a:headEnd type="none" w="sm" len="sm"/>
                      <a:tailEnd type="none" w="sm" len="sm"/>
                    </a:lnB>
                    <a:solidFill>
                      <a:srgbClr val="CDD4EA"/>
                    </a:solidFill>
                  </a:tcPr>
                </a:tc>
                <a:tc>
                  <a:txBody>
                    <a:bodyPr/>
                    <a:lstStyle/>
                    <a:p>
                      <a:pPr marL="0" marR="0" lvl="0" indent="0" algn="l" rtl="0">
                        <a:lnSpc>
                          <a:spcPct val="107000"/>
                        </a:lnSpc>
                        <a:spcBef>
                          <a:spcPts val="0"/>
                        </a:spcBef>
                        <a:spcAft>
                          <a:spcPts val="0"/>
                        </a:spcAft>
                        <a:buNone/>
                      </a:pPr>
                      <a:r>
                        <a:rPr lang="fr-CA" sz="1300" u="none" strike="noStrike" cap="none">
                          <a:latin typeface="Century Gothic"/>
                          <a:ea typeface="Century Gothic"/>
                          <a:cs typeface="Century Gothic"/>
                          <a:sym typeface="Century Gothic"/>
                        </a:rPr>
                        <a:t>•  Destruction physique (déchiquetage, broyage, meulage de surface, désintégration, trouage, incinération, etc.)</a:t>
                      </a:r>
                      <a:r>
                        <a:rPr lang="fr-CA" sz="1300">
                          <a:latin typeface="Century Gothic"/>
                          <a:ea typeface="Century Gothic"/>
                          <a:cs typeface="Century Gothic"/>
                          <a:sym typeface="Century Gothic"/>
                        </a:rPr>
                        <a:t> </a:t>
                      </a:r>
                      <a:r>
                        <a:rPr lang="fr-CA" sz="1300" u="none" strike="noStrike" cap="none">
                          <a:latin typeface="Century Gothic"/>
                          <a:ea typeface="Century Gothic"/>
                          <a:cs typeface="Century Gothic"/>
                          <a:sym typeface="Century Gothic"/>
                        </a:rPr>
                        <a:t>La plupart des déchiqueteuses pourront détruire les CD et les DVD.</a:t>
                      </a:r>
                      <a:endParaRPr sz="1500" u="none" strike="noStrike" cap="none">
                        <a:latin typeface="Century Gothic"/>
                        <a:ea typeface="Century Gothic"/>
                        <a:cs typeface="Century Gothic"/>
                        <a:sym typeface="Century Gothic"/>
                      </a:endParaRPr>
                    </a:p>
                    <a:p>
                      <a:pPr marL="0" marR="0" lvl="0" indent="0" algn="l" rtl="0">
                        <a:lnSpc>
                          <a:spcPct val="107000"/>
                        </a:lnSpc>
                        <a:spcBef>
                          <a:spcPts val="0"/>
                        </a:spcBef>
                        <a:spcAft>
                          <a:spcPts val="0"/>
                        </a:spcAft>
                        <a:buNone/>
                      </a:pPr>
                      <a:r>
                        <a:rPr lang="fr-CA" sz="1300" u="none" strike="noStrike" cap="none">
                          <a:latin typeface="Century Gothic"/>
                          <a:ea typeface="Century Gothic"/>
                          <a:cs typeface="Century Gothic"/>
                          <a:sym typeface="Century Gothic"/>
                        </a:rPr>
                        <a:t>• Démagnétiseur pour les disques durs.</a:t>
                      </a:r>
                      <a:endParaRPr sz="1500" i="0" u="none" strike="noStrike" cap="none">
                        <a:solidFill>
                          <a:schemeClr val="dk1"/>
                        </a:solidFill>
                        <a:latin typeface="Century Gothic"/>
                        <a:ea typeface="Century Gothic"/>
                        <a:cs typeface="Century Gothic"/>
                        <a:sym typeface="Century Gothic"/>
                      </a:endParaRPr>
                    </a:p>
                  </a:txBody>
                  <a:tcPr marL="0" marR="86400" marT="51875" marB="51875" anchor="ctr">
                    <a:lnL w="12700" cap="flat" cmpd="sng">
                      <a:solidFill>
                        <a:srgbClr val="E78842"/>
                      </a:solidFill>
                      <a:prstDash val="solid"/>
                      <a:round/>
                      <a:headEnd type="none" w="sm" len="sm"/>
                      <a:tailEnd type="none" w="sm" len="sm"/>
                    </a:lnL>
                    <a:lnR w="12700" cap="flat" cmpd="sng">
                      <a:solidFill>
                        <a:srgbClr val="E78842"/>
                      </a:solidFill>
                      <a:prstDash val="solid"/>
                      <a:round/>
                      <a:headEnd type="none" w="sm" len="sm"/>
                      <a:tailEnd type="none" w="sm" len="sm"/>
                    </a:lnR>
                    <a:lnT w="12700" cap="flat" cmpd="sng">
                      <a:solidFill>
                        <a:srgbClr val="E78842"/>
                      </a:solidFill>
                      <a:prstDash val="solid"/>
                      <a:round/>
                      <a:headEnd type="none" w="sm" len="sm"/>
                      <a:tailEnd type="none" w="sm" len="sm"/>
                    </a:lnT>
                    <a:lnB w="12700" cap="flat" cmpd="sng">
                      <a:solidFill>
                        <a:srgbClr val="E78842"/>
                      </a:solidFill>
                      <a:prstDash val="solid"/>
                      <a:round/>
                      <a:headEnd type="none" w="sm" len="sm"/>
                      <a:tailEnd type="none" w="sm" len="sm"/>
                    </a:lnB>
                  </a:tcPr>
                </a:tc>
                <a:extLst>
                  <a:ext uri="{0D108BD9-81ED-4DB2-BD59-A6C34878D82A}">
                    <a16:rowId xmlns:a16="http://schemas.microsoft.com/office/drawing/2014/main" val="10003"/>
                  </a:ext>
                </a:extLst>
              </a:tr>
              <a:tr h="1029450">
                <a:tc>
                  <a:txBody>
                    <a:bodyPr/>
                    <a:lstStyle/>
                    <a:p>
                      <a:pPr marL="0" marR="0" lvl="0" indent="0" algn="l" rtl="0">
                        <a:lnSpc>
                          <a:spcPct val="107000"/>
                        </a:lnSpc>
                        <a:spcBef>
                          <a:spcPts val="0"/>
                        </a:spcBef>
                        <a:spcAft>
                          <a:spcPts val="0"/>
                        </a:spcAft>
                        <a:buNone/>
                      </a:pPr>
                      <a:r>
                        <a:rPr lang="fr-CA" sz="1700" b="1" u="none" strike="noStrike" cap="none">
                          <a:solidFill>
                            <a:srgbClr val="000000"/>
                          </a:solidFill>
                          <a:latin typeface="Century Gothic"/>
                          <a:ea typeface="Century Gothic"/>
                          <a:cs typeface="Century Gothic"/>
                          <a:sym typeface="Century Gothic"/>
                        </a:rPr>
                        <a:t>Machines contenant des disques durs </a:t>
                      </a:r>
                      <a:r>
                        <a:rPr lang="fr-CA" sz="1700" u="none" strike="noStrike" cap="none">
                          <a:solidFill>
                            <a:srgbClr val="000000"/>
                          </a:solidFill>
                          <a:latin typeface="Century Gothic"/>
                          <a:ea typeface="Century Gothic"/>
                          <a:cs typeface="Century Gothic"/>
                          <a:sym typeface="Century Gothic"/>
                        </a:rPr>
                        <a:t>Ex. photocopieur, télécopieur, numériseur, imprimante, etc.</a:t>
                      </a:r>
                      <a:endParaRPr sz="1900" i="0" u="none" strike="noStrike" cap="none">
                        <a:solidFill>
                          <a:srgbClr val="000000"/>
                        </a:solidFill>
                        <a:latin typeface="Century Gothic"/>
                        <a:ea typeface="Century Gothic"/>
                        <a:cs typeface="Century Gothic"/>
                        <a:sym typeface="Century Gothic"/>
                      </a:endParaRPr>
                    </a:p>
                  </a:txBody>
                  <a:tcPr marL="0" marR="86400" marT="51875" marB="51875" anchor="ctr">
                    <a:lnL w="12700" cap="flat" cmpd="sng">
                      <a:solidFill>
                        <a:srgbClr val="E78842"/>
                      </a:solidFill>
                      <a:prstDash val="solid"/>
                      <a:round/>
                      <a:headEnd type="none" w="sm" len="sm"/>
                      <a:tailEnd type="none" w="sm" len="sm"/>
                    </a:lnL>
                    <a:lnR w="12700" cap="flat" cmpd="sng">
                      <a:solidFill>
                        <a:srgbClr val="E78842"/>
                      </a:solidFill>
                      <a:prstDash val="solid"/>
                      <a:round/>
                      <a:headEnd type="none" w="sm" len="sm"/>
                      <a:tailEnd type="none" w="sm" len="sm"/>
                    </a:lnR>
                    <a:lnT w="12700" cap="flat" cmpd="sng">
                      <a:solidFill>
                        <a:srgbClr val="E78842"/>
                      </a:solidFill>
                      <a:prstDash val="solid"/>
                      <a:round/>
                      <a:headEnd type="none" w="sm" len="sm"/>
                      <a:tailEnd type="none" w="sm" len="sm"/>
                    </a:lnT>
                    <a:lnB w="12700" cap="flat" cmpd="sng">
                      <a:solidFill>
                        <a:srgbClr val="E78842"/>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fr-CA" sz="1300" u="none" strike="noStrike" cap="none" dirty="0">
                          <a:latin typeface="Century Gothic"/>
                          <a:ea typeface="Century Gothic"/>
                          <a:cs typeface="Century Gothic"/>
                          <a:sym typeface="Century Gothic"/>
                        </a:rPr>
                        <a:t>• Écrasement des informations sur le disque dur ou disque dur enlevé et détruit lorsque les machines sont remplacées.</a:t>
                      </a:r>
                      <a:endParaRPr sz="1500" i="0" u="none" strike="noStrike" cap="none" dirty="0">
                        <a:solidFill>
                          <a:schemeClr val="dk1"/>
                        </a:solidFill>
                        <a:latin typeface="Century Gothic"/>
                        <a:ea typeface="Century Gothic"/>
                        <a:cs typeface="Century Gothic"/>
                        <a:sym typeface="Century Gothic"/>
                      </a:endParaRPr>
                    </a:p>
                  </a:txBody>
                  <a:tcPr marL="0" marR="86400" marT="51875" marB="51875" anchor="ctr">
                    <a:lnL w="12700" cap="flat" cmpd="sng">
                      <a:solidFill>
                        <a:srgbClr val="E78842"/>
                      </a:solidFill>
                      <a:prstDash val="solid"/>
                      <a:round/>
                      <a:headEnd type="none" w="sm" len="sm"/>
                      <a:tailEnd type="none" w="sm" len="sm"/>
                    </a:lnL>
                    <a:lnR w="12700" cap="flat" cmpd="sng">
                      <a:solidFill>
                        <a:srgbClr val="E78842"/>
                      </a:solidFill>
                      <a:prstDash val="solid"/>
                      <a:round/>
                      <a:headEnd type="none" w="sm" len="sm"/>
                      <a:tailEnd type="none" w="sm" len="sm"/>
                    </a:lnR>
                    <a:lnT w="12700" cap="flat" cmpd="sng">
                      <a:solidFill>
                        <a:srgbClr val="E78842"/>
                      </a:solidFill>
                      <a:prstDash val="solid"/>
                      <a:round/>
                      <a:headEnd type="none" w="sm" len="sm"/>
                      <a:tailEnd type="none" w="sm" len="sm"/>
                    </a:lnT>
                    <a:lnB w="12700" cap="flat" cmpd="sng">
                      <a:solidFill>
                        <a:srgbClr val="E78842"/>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g24ac4eb089f_0_186"/>
          <p:cNvSpPr txBox="1">
            <a:spLocks noGrp="1"/>
          </p:cNvSpPr>
          <p:nvPr>
            <p:ph type="title"/>
          </p:nvPr>
        </p:nvSpPr>
        <p:spPr>
          <a:xfrm>
            <a:off x="487018" y="2531856"/>
            <a:ext cx="3687300" cy="1325700"/>
          </a:xfrm>
          <a:prstGeom prst="rect">
            <a:avLst/>
          </a:prstGeom>
          <a:noFill/>
          <a:ln>
            <a:noFill/>
          </a:ln>
        </p:spPr>
        <p:txBody>
          <a:bodyPr spcFirstLastPara="1" wrap="square" lIns="91425" tIns="45700" rIns="91425" bIns="45700" anchor="ctr" anchorCtr="0">
            <a:noAutofit/>
          </a:bodyPr>
          <a:lstStyle/>
          <a:p>
            <a:pPr marL="711200" lvl="0" indent="-711200" algn="l" rtl="0">
              <a:lnSpc>
                <a:spcPct val="93000"/>
              </a:lnSpc>
              <a:spcBef>
                <a:spcPts val="0"/>
              </a:spcBef>
              <a:spcAft>
                <a:spcPts val="0"/>
              </a:spcAft>
              <a:buClr>
                <a:schemeClr val="dk1"/>
              </a:buClr>
              <a:buFont typeface="Arial"/>
              <a:buNone/>
            </a:pPr>
            <a:r>
              <a:rPr lang="fr-CA" sz="3000" b="1" dirty="0">
                <a:latin typeface="Calibri"/>
                <a:ea typeface="Calibri"/>
                <a:cs typeface="Calibri"/>
                <a:sym typeface="Calibri"/>
              </a:rPr>
              <a:t>D)    Mettre en place un processus de traitements des plaintes relatives à la protection des renseignements personnels</a:t>
            </a:r>
            <a:endParaRPr sz="3600" dirty="0"/>
          </a:p>
        </p:txBody>
      </p:sp>
      <p:sp>
        <p:nvSpPr>
          <p:cNvPr id="277" name="Google Shape;277;g24ac4eb089f_0_186"/>
          <p:cNvSpPr txBox="1">
            <a:spLocks noGrp="1"/>
          </p:cNvSpPr>
          <p:nvPr>
            <p:ph type="body" idx="1"/>
          </p:nvPr>
        </p:nvSpPr>
        <p:spPr>
          <a:xfrm>
            <a:off x="4741500" y="107750"/>
            <a:ext cx="7354500" cy="6339900"/>
          </a:xfrm>
          <a:prstGeom prst="rect">
            <a:avLst/>
          </a:prstGeom>
          <a:noFill/>
          <a:ln>
            <a:noFill/>
          </a:ln>
        </p:spPr>
        <p:txBody>
          <a:bodyPr spcFirstLastPara="1" wrap="square" lIns="91425" tIns="45700" rIns="91425" bIns="45700" anchor="t" anchorCtr="0">
            <a:normAutofit fontScale="25000" lnSpcReduction="20000"/>
          </a:bodyPr>
          <a:lstStyle/>
          <a:p>
            <a:pPr marL="95051" lvl="0" indent="0" algn="l" rtl="0">
              <a:lnSpc>
                <a:spcPct val="93000"/>
              </a:lnSpc>
              <a:spcBef>
                <a:spcPts val="0"/>
              </a:spcBef>
              <a:spcAft>
                <a:spcPts val="0"/>
              </a:spcAft>
              <a:buNone/>
            </a:pPr>
            <a:endParaRPr lang="fr-CA" sz="8000" dirty="0">
              <a:solidFill>
                <a:srgbClr val="E78842"/>
              </a:solidFill>
              <a:latin typeface="Calibri" panose="020F0502020204030204" pitchFamily="34" charset="0"/>
              <a:ea typeface="Calibri"/>
              <a:cs typeface="Calibri" panose="020F0502020204030204" pitchFamily="34" charset="0"/>
              <a:sym typeface="Calibri"/>
            </a:endParaRPr>
          </a:p>
          <a:p>
            <a:pPr marL="95051" lvl="0" indent="0" algn="l" rtl="0">
              <a:lnSpc>
                <a:spcPct val="93000"/>
              </a:lnSpc>
              <a:spcBef>
                <a:spcPts val="0"/>
              </a:spcBef>
              <a:spcAft>
                <a:spcPts val="0"/>
              </a:spcAft>
              <a:buNone/>
            </a:pPr>
            <a:r>
              <a:rPr lang="fr-CA" sz="8000" dirty="0">
                <a:solidFill>
                  <a:srgbClr val="E78842"/>
                </a:solidFill>
                <a:latin typeface="Calibri" panose="020F0502020204030204" pitchFamily="34" charset="0"/>
                <a:ea typeface="Calibri"/>
                <a:cs typeface="Calibri" panose="020F0502020204030204" pitchFamily="34" charset="0"/>
                <a:sym typeface="Calibri"/>
              </a:rPr>
              <a:t>Le processus de traitement des plaintes relatives à la protection des renseignements personnels doit se retrouver dans les politiques et pratiques encadrant la gouvernance de l’organisme. </a:t>
            </a:r>
          </a:p>
          <a:p>
            <a:pPr marL="95051" lvl="0" indent="0" algn="l" rtl="0">
              <a:lnSpc>
                <a:spcPct val="93000"/>
              </a:lnSpc>
              <a:spcBef>
                <a:spcPts val="0"/>
              </a:spcBef>
              <a:spcAft>
                <a:spcPts val="0"/>
              </a:spcAft>
              <a:buNone/>
            </a:pPr>
            <a:endParaRPr lang="fr-CA" sz="8000" dirty="0">
              <a:solidFill>
                <a:srgbClr val="E78842"/>
              </a:solidFill>
              <a:latin typeface="Calibri" panose="020F0502020204030204" pitchFamily="34" charset="0"/>
              <a:ea typeface="Calibri"/>
              <a:cs typeface="Calibri" panose="020F0502020204030204" pitchFamily="34" charset="0"/>
              <a:sym typeface="Calibri"/>
            </a:endParaRPr>
          </a:p>
          <a:p>
            <a:pPr marL="95051" lvl="0" indent="0" algn="l" rtl="0">
              <a:lnSpc>
                <a:spcPct val="93000"/>
              </a:lnSpc>
              <a:spcBef>
                <a:spcPts val="0"/>
              </a:spcBef>
              <a:spcAft>
                <a:spcPts val="0"/>
              </a:spcAft>
              <a:buNone/>
            </a:pPr>
            <a:endParaRPr sz="8000" dirty="0">
              <a:solidFill>
                <a:srgbClr val="E78842"/>
              </a:solidFill>
              <a:latin typeface="Calibri" panose="020F0502020204030204" pitchFamily="34" charset="0"/>
              <a:ea typeface="Calibri"/>
              <a:cs typeface="Calibri" panose="020F0502020204030204" pitchFamily="34" charset="0"/>
              <a:sym typeface="Calibri"/>
            </a:endParaRPr>
          </a:p>
          <a:p>
            <a:pPr marL="95051" lvl="0" indent="0" algn="l" rtl="0">
              <a:lnSpc>
                <a:spcPct val="93000"/>
              </a:lnSpc>
              <a:spcBef>
                <a:spcPts val="1282"/>
              </a:spcBef>
              <a:spcAft>
                <a:spcPts val="0"/>
              </a:spcAft>
              <a:buNone/>
            </a:pPr>
            <a:r>
              <a:rPr lang="fr-CA" sz="8000" b="1" dirty="0">
                <a:solidFill>
                  <a:srgbClr val="E78842"/>
                </a:solidFill>
                <a:latin typeface="Calibri" panose="020F0502020204030204" pitchFamily="34" charset="0"/>
                <a:ea typeface="Calibri"/>
                <a:cs typeface="Calibri" panose="020F0502020204030204" pitchFamily="34" charset="0"/>
                <a:sym typeface="Calibri"/>
              </a:rPr>
              <a:t>Déterminer la stratégie de votre organisme en matière de traitement des plaintes </a:t>
            </a:r>
            <a:r>
              <a:rPr lang="fr-CA" sz="8000" dirty="0">
                <a:solidFill>
                  <a:srgbClr val="E78842"/>
                </a:solidFill>
                <a:latin typeface="Calibri" panose="020F0502020204030204" pitchFamily="34" charset="0"/>
                <a:ea typeface="Calibri"/>
                <a:cs typeface="Calibri" panose="020F0502020204030204" pitchFamily="34" charset="0"/>
                <a:sym typeface="Calibri"/>
              </a:rPr>
              <a:t>:</a:t>
            </a:r>
            <a:endParaRPr sz="8000" dirty="0">
              <a:solidFill>
                <a:srgbClr val="E78842"/>
              </a:solidFill>
              <a:latin typeface="Calibri" panose="020F0502020204030204" pitchFamily="34" charset="0"/>
              <a:ea typeface="Arial"/>
              <a:cs typeface="Calibri" panose="020F0502020204030204" pitchFamily="34" charset="0"/>
              <a:sym typeface="Arial"/>
            </a:endParaRPr>
          </a:p>
          <a:p>
            <a:pPr marL="261938" lvl="0" indent="-168275" algn="l" rtl="0">
              <a:lnSpc>
                <a:spcPct val="93000"/>
              </a:lnSpc>
              <a:spcBef>
                <a:spcPts val="1282"/>
              </a:spcBef>
              <a:spcAft>
                <a:spcPts val="0"/>
              </a:spcAft>
              <a:buNone/>
            </a:pPr>
            <a:r>
              <a:rPr lang="fr-CA" sz="8000" b="1" dirty="0">
                <a:solidFill>
                  <a:srgbClr val="E78842"/>
                </a:solidFill>
                <a:latin typeface="Calibri" panose="020F0502020204030204" pitchFamily="34" charset="0"/>
                <a:ea typeface="Calibri"/>
                <a:cs typeface="Calibri" panose="020F0502020204030204" pitchFamily="34" charset="0"/>
                <a:sym typeface="Calibri"/>
              </a:rPr>
              <a:t>• Identifier qui seront les personnes responsables de répondre aux plaintes des personnes concernées. </a:t>
            </a:r>
            <a:endParaRPr sz="8000" b="1" dirty="0">
              <a:solidFill>
                <a:srgbClr val="E78842"/>
              </a:solidFill>
              <a:latin typeface="Calibri" panose="020F0502020204030204" pitchFamily="34" charset="0"/>
              <a:ea typeface="Arial"/>
              <a:cs typeface="Calibri" panose="020F0502020204030204" pitchFamily="34" charset="0"/>
              <a:sym typeface="Arial"/>
            </a:endParaRPr>
          </a:p>
          <a:p>
            <a:pPr marL="261938" lvl="0" indent="-168275" algn="l" rtl="0">
              <a:lnSpc>
                <a:spcPct val="93000"/>
              </a:lnSpc>
              <a:spcBef>
                <a:spcPts val="544"/>
              </a:spcBef>
              <a:spcAft>
                <a:spcPts val="0"/>
              </a:spcAft>
              <a:buNone/>
            </a:pPr>
            <a:r>
              <a:rPr lang="fr-CA" sz="8000" b="1" dirty="0">
                <a:solidFill>
                  <a:srgbClr val="E78842"/>
                </a:solidFill>
                <a:latin typeface="Calibri" panose="020F0502020204030204" pitchFamily="34" charset="0"/>
                <a:ea typeface="Calibri"/>
                <a:cs typeface="Calibri" panose="020F0502020204030204" pitchFamily="34" charset="0"/>
                <a:sym typeface="Calibri"/>
              </a:rPr>
              <a:t>• S’assurer que les politiques et pratiques élaborées par l’organisme prévoient le processus de traitement des plaintes incluant des méthodes d’authentification adéquates pour les personnes qui font des requêtes en personne, au téléphone, par courriel, par le Web, etc. </a:t>
            </a:r>
            <a:endParaRPr sz="8000" b="1" dirty="0">
              <a:solidFill>
                <a:srgbClr val="E78842"/>
              </a:solidFill>
              <a:latin typeface="Calibri" panose="020F0502020204030204" pitchFamily="34" charset="0"/>
              <a:ea typeface="Arial"/>
              <a:cs typeface="Calibri" panose="020F0502020204030204" pitchFamily="34" charset="0"/>
              <a:sym typeface="Arial"/>
            </a:endParaRPr>
          </a:p>
          <a:p>
            <a:pPr marL="261938" lvl="0" indent="-168275" algn="l" rtl="0">
              <a:lnSpc>
                <a:spcPct val="93000"/>
              </a:lnSpc>
              <a:spcBef>
                <a:spcPts val="544"/>
              </a:spcBef>
              <a:spcAft>
                <a:spcPts val="0"/>
              </a:spcAft>
              <a:buNone/>
            </a:pPr>
            <a:r>
              <a:rPr lang="fr-CA" sz="8000" b="1" dirty="0">
                <a:solidFill>
                  <a:srgbClr val="E78842"/>
                </a:solidFill>
                <a:latin typeface="Calibri" panose="020F0502020204030204" pitchFamily="34" charset="0"/>
                <a:ea typeface="Calibri"/>
                <a:cs typeface="Calibri" panose="020F0502020204030204" pitchFamily="34" charset="0"/>
                <a:sym typeface="Calibri"/>
              </a:rPr>
              <a:t>• Décrire le processus de traitement des plaintes de manière simple et claire pour les personnes concernées. </a:t>
            </a:r>
            <a:endParaRPr sz="8000" b="1" dirty="0">
              <a:solidFill>
                <a:srgbClr val="E78842"/>
              </a:solidFill>
              <a:latin typeface="Calibri" panose="020F0502020204030204" pitchFamily="34" charset="0"/>
              <a:ea typeface="Arial"/>
              <a:cs typeface="Calibri" panose="020F0502020204030204" pitchFamily="34" charset="0"/>
              <a:sym typeface="Arial"/>
            </a:endParaRPr>
          </a:p>
          <a:p>
            <a:pPr marL="261938" lvl="0" indent="-168275" algn="l" rtl="0">
              <a:lnSpc>
                <a:spcPct val="93000"/>
              </a:lnSpc>
              <a:spcBef>
                <a:spcPts val="544"/>
              </a:spcBef>
              <a:spcAft>
                <a:spcPts val="0"/>
              </a:spcAft>
              <a:buNone/>
            </a:pPr>
            <a:r>
              <a:rPr lang="fr-CA" sz="8000" b="1" dirty="0">
                <a:solidFill>
                  <a:srgbClr val="E78842"/>
                </a:solidFill>
                <a:latin typeface="Calibri" panose="020F0502020204030204" pitchFamily="34" charset="0"/>
                <a:ea typeface="Calibri"/>
                <a:cs typeface="Calibri" panose="020F0502020204030204" pitchFamily="34" charset="0"/>
                <a:sym typeface="Calibri"/>
              </a:rPr>
              <a:t>• Publier le processus sur le site Web de l’organisme. </a:t>
            </a:r>
            <a:endParaRPr sz="8000" b="1" dirty="0">
              <a:solidFill>
                <a:srgbClr val="E78842"/>
              </a:solidFill>
              <a:latin typeface="Calibri" panose="020F0502020204030204" pitchFamily="34" charset="0"/>
              <a:ea typeface="Arial"/>
              <a:cs typeface="Calibri" panose="020F0502020204030204" pitchFamily="34" charset="0"/>
              <a:sym typeface="Arial"/>
            </a:endParaRPr>
          </a:p>
          <a:p>
            <a:pPr marL="261938" lvl="0" indent="-168275" algn="l" rtl="0">
              <a:lnSpc>
                <a:spcPct val="93000"/>
              </a:lnSpc>
              <a:spcBef>
                <a:spcPts val="544"/>
              </a:spcBef>
              <a:spcAft>
                <a:spcPts val="0"/>
              </a:spcAft>
              <a:buNone/>
            </a:pPr>
            <a:r>
              <a:rPr lang="fr-CA" sz="8000" b="1" dirty="0">
                <a:solidFill>
                  <a:srgbClr val="E78842"/>
                </a:solidFill>
                <a:latin typeface="Calibri" panose="020F0502020204030204" pitchFamily="34" charset="0"/>
                <a:ea typeface="Calibri"/>
                <a:cs typeface="Calibri" panose="020F0502020204030204" pitchFamily="34" charset="0"/>
                <a:sym typeface="Calibri"/>
              </a:rPr>
              <a:t>• Une fois le processus mis en place, conserver un registre des plaintes et des mesures prises par l’organisme afin d’y répondre.</a:t>
            </a:r>
            <a:endParaRPr sz="8000" b="1" dirty="0">
              <a:solidFill>
                <a:srgbClr val="E78842"/>
              </a:solidFill>
              <a:latin typeface="Calibri" panose="020F0502020204030204" pitchFamily="34" charset="0"/>
              <a:ea typeface="Calibri"/>
              <a:cs typeface="Calibri" panose="020F0502020204030204" pitchFamily="34" charset="0"/>
              <a:sym typeface="Calibri"/>
            </a:endParaRPr>
          </a:p>
          <a:p>
            <a:pPr marL="95051" lvl="0" indent="0" algn="l" rtl="0">
              <a:lnSpc>
                <a:spcPct val="93000"/>
              </a:lnSpc>
              <a:spcBef>
                <a:spcPts val="544"/>
              </a:spcBef>
              <a:spcAft>
                <a:spcPts val="0"/>
              </a:spcAft>
              <a:buNone/>
            </a:pPr>
            <a:endParaRPr sz="6400" dirty="0">
              <a:solidFill>
                <a:srgbClr val="E78842"/>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r>
              <a:rPr lang="fr-CA" sz="5600" dirty="0">
                <a:solidFill>
                  <a:srgbClr val="000000"/>
                </a:solidFill>
                <a:latin typeface="Calibri"/>
                <a:ea typeface="Calibri"/>
                <a:cs typeface="Calibri"/>
                <a:sym typeface="Calibri"/>
                <a:hlinkClick r:id="rId3"/>
              </a:rPr>
              <a:t>Procédure de traitement des plaintes</a:t>
            </a:r>
            <a:endParaRPr sz="5600"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0" lvl="0" indent="0" algn="l" rtl="0">
              <a:lnSpc>
                <a:spcPct val="150000"/>
              </a:lnSpc>
              <a:spcBef>
                <a:spcPts val="1000"/>
              </a:spcBef>
              <a:spcAft>
                <a:spcPts val="0"/>
              </a:spcAft>
              <a:buClr>
                <a:srgbClr val="E78842"/>
              </a:buClr>
              <a:buSzPct val="100000"/>
              <a:buNone/>
            </a:pPr>
            <a:endParaRPr b="1" dirty="0">
              <a:solidFill>
                <a:srgbClr val="E78842"/>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g24ac4eb089f_0_186"/>
          <p:cNvSpPr txBox="1">
            <a:spLocks noGrp="1"/>
          </p:cNvSpPr>
          <p:nvPr>
            <p:ph type="title"/>
          </p:nvPr>
        </p:nvSpPr>
        <p:spPr>
          <a:xfrm>
            <a:off x="487018" y="2531856"/>
            <a:ext cx="3687300" cy="1325700"/>
          </a:xfrm>
          <a:prstGeom prst="rect">
            <a:avLst/>
          </a:prstGeom>
          <a:noFill/>
          <a:ln>
            <a:noFill/>
          </a:ln>
        </p:spPr>
        <p:txBody>
          <a:bodyPr spcFirstLastPara="1" wrap="square" lIns="91425" tIns="45700" rIns="91425" bIns="45700" anchor="ctr" anchorCtr="0">
            <a:noAutofit/>
          </a:bodyPr>
          <a:lstStyle/>
          <a:p>
            <a:pPr marL="711200" lvl="0" indent="-711200" algn="l" rtl="0">
              <a:lnSpc>
                <a:spcPct val="93000"/>
              </a:lnSpc>
              <a:spcBef>
                <a:spcPts val="0"/>
              </a:spcBef>
              <a:spcAft>
                <a:spcPts val="0"/>
              </a:spcAft>
              <a:buClr>
                <a:schemeClr val="dk1"/>
              </a:buClr>
              <a:buFont typeface="Arial"/>
              <a:buNone/>
            </a:pPr>
            <a:r>
              <a:rPr lang="fr-CA" sz="3000" b="1" dirty="0">
                <a:latin typeface="Calibri"/>
                <a:ea typeface="Calibri"/>
                <a:cs typeface="Calibri"/>
                <a:sym typeface="Calibri"/>
              </a:rPr>
              <a:t>D)    Mettre en place un processus de traitements des plaintes relatives à la protection des renseignements personnels</a:t>
            </a:r>
            <a:endParaRPr sz="3600" dirty="0"/>
          </a:p>
        </p:txBody>
      </p:sp>
      <p:sp>
        <p:nvSpPr>
          <p:cNvPr id="277" name="Google Shape;277;g24ac4eb089f_0_186"/>
          <p:cNvSpPr txBox="1">
            <a:spLocks noGrp="1"/>
          </p:cNvSpPr>
          <p:nvPr>
            <p:ph type="body" idx="1"/>
          </p:nvPr>
        </p:nvSpPr>
        <p:spPr>
          <a:xfrm>
            <a:off x="4741500" y="107750"/>
            <a:ext cx="7354500" cy="6339900"/>
          </a:xfrm>
          <a:prstGeom prst="rect">
            <a:avLst/>
          </a:prstGeom>
          <a:noFill/>
          <a:ln>
            <a:noFill/>
          </a:ln>
        </p:spPr>
        <p:txBody>
          <a:bodyPr spcFirstLastPara="1" wrap="square" lIns="91425" tIns="45700" rIns="91425" bIns="45700" anchor="t" anchorCtr="0">
            <a:normAutofit fontScale="47500" lnSpcReduction="20000"/>
          </a:bodyPr>
          <a:lstStyle/>
          <a:p>
            <a:pPr marL="95051" lvl="0" indent="0" algn="l" rtl="0">
              <a:lnSpc>
                <a:spcPct val="93000"/>
              </a:lnSpc>
              <a:spcBef>
                <a:spcPts val="544"/>
              </a:spcBef>
              <a:spcAft>
                <a:spcPts val="0"/>
              </a:spcAft>
              <a:buNone/>
            </a:pPr>
            <a:endParaRPr sz="6400" dirty="0">
              <a:solidFill>
                <a:srgbClr val="E78842"/>
              </a:solidFill>
              <a:latin typeface="Calibri"/>
              <a:ea typeface="Calibri"/>
              <a:cs typeface="Calibri"/>
              <a:sym typeface="Calibri"/>
            </a:endParaRPr>
          </a:p>
          <a:p>
            <a:pPr marL="95051" lvl="0" indent="0" algn="l" rtl="0">
              <a:lnSpc>
                <a:spcPct val="93000"/>
              </a:lnSpc>
              <a:spcBef>
                <a:spcPts val="544"/>
              </a:spcBef>
              <a:spcAft>
                <a:spcPts val="0"/>
              </a:spcAft>
              <a:buNone/>
            </a:pPr>
            <a:r>
              <a:rPr lang="fr-CA" sz="6000" dirty="0">
                <a:solidFill>
                  <a:srgbClr val="E78842"/>
                </a:solidFill>
                <a:latin typeface="Calibri"/>
                <a:ea typeface="Calibri"/>
                <a:cs typeface="Calibri"/>
                <a:sym typeface="Calibri"/>
              </a:rPr>
              <a:t>Les personnes qui seront responsables de traiter les plaintes devront être formées afin d’être en mesure d’y répondre adéquatement et d’avoir en main les outils nécessaires pour que la situation ayant généré la plainte soit corrigée lorsque nécessaire. </a:t>
            </a:r>
            <a:endParaRPr sz="6000" dirty="0">
              <a:solidFill>
                <a:srgbClr val="E78842"/>
              </a:solidFill>
              <a:latin typeface="Calibri"/>
              <a:ea typeface="Calibri"/>
              <a:cs typeface="Calibri"/>
              <a:sym typeface="Calibri"/>
            </a:endParaRPr>
          </a:p>
          <a:p>
            <a:pPr marL="95051" lvl="0" indent="0" algn="l" rtl="0">
              <a:lnSpc>
                <a:spcPct val="93000"/>
              </a:lnSpc>
              <a:spcBef>
                <a:spcPts val="544"/>
              </a:spcBef>
              <a:spcAft>
                <a:spcPts val="0"/>
              </a:spcAft>
              <a:buNone/>
            </a:pPr>
            <a:endParaRPr sz="6000" dirty="0">
              <a:solidFill>
                <a:srgbClr val="E78842"/>
              </a:solidFill>
              <a:latin typeface="Calibri"/>
              <a:ea typeface="Calibri"/>
              <a:cs typeface="Calibri"/>
              <a:sym typeface="Calibri"/>
            </a:endParaRPr>
          </a:p>
          <a:p>
            <a:pPr marL="95051" lvl="0" indent="0" algn="l" rtl="0">
              <a:lnSpc>
                <a:spcPct val="93000"/>
              </a:lnSpc>
              <a:spcBef>
                <a:spcPts val="1282"/>
              </a:spcBef>
              <a:spcAft>
                <a:spcPts val="0"/>
              </a:spcAft>
              <a:buNone/>
            </a:pPr>
            <a:r>
              <a:rPr lang="fr-CA" sz="6000" dirty="0">
                <a:solidFill>
                  <a:srgbClr val="E78842"/>
                </a:solidFill>
                <a:latin typeface="Calibri"/>
                <a:ea typeface="Calibri"/>
                <a:cs typeface="Calibri"/>
                <a:sym typeface="Calibri"/>
              </a:rPr>
              <a:t>Si votre organisme a déjà un processus de traitement des plaintes générales ou un service à la clientèle, il est possible d’intégrer le processus de traitement des plaintes relatives à la protection des renseignements personnels à ces derniers. </a:t>
            </a:r>
            <a:endParaRPr sz="6000" i="1"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311078" lvl="0" indent="-311078" algn="l" rtl="0">
              <a:lnSpc>
                <a:spcPct val="93000"/>
              </a:lnSpc>
              <a:spcBef>
                <a:spcPts val="1282"/>
              </a:spcBef>
              <a:spcAft>
                <a:spcPts val="0"/>
              </a:spcAft>
              <a:buNone/>
            </a:pPr>
            <a:endParaRPr dirty="0">
              <a:solidFill>
                <a:srgbClr val="000000"/>
              </a:solidFill>
              <a:latin typeface="Calibri"/>
              <a:ea typeface="Calibri"/>
              <a:cs typeface="Calibri"/>
              <a:sym typeface="Calibri"/>
            </a:endParaRPr>
          </a:p>
          <a:p>
            <a:pPr marL="0" lvl="0" indent="0" algn="l" rtl="0">
              <a:lnSpc>
                <a:spcPct val="150000"/>
              </a:lnSpc>
              <a:spcBef>
                <a:spcPts val="1000"/>
              </a:spcBef>
              <a:spcAft>
                <a:spcPts val="0"/>
              </a:spcAft>
              <a:buClr>
                <a:srgbClr val="E78842"/>
              </a:buClr>
              <a:buSzPct val="100000"/>
              <a:buNone/>
            </a:pPr>
            <a:endParaRPr b="1" dirty="0">
              <a:solidFill>
                <a:srgbClr val="E78842"/>
              </a:solidFill>
            </a:endParaRPr>
          </a:p>
        </p:txBody>
      </p:sp>
    </p:spTree>
    <p:extLst>
      <p:ext uri="{BB962C8B-B14F-4D97-AF65-F5344CB8AC3E}">
        <p14:creationId xmlns:p14="http://schemas.microsoft.com/office/powerpoint/2010/main" val="15695267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g24ac4eb089f_0_52"/>
          <p:cNvSpPr txBox="1">
            <a:spLocks noGrp="1"/>
          </p:cNvSpPr>
          <p:nvPr>
            <p:ph type="title"/>
          </p:nvPr>
        </p:nvSpPr>
        <p:spPr>
          <a:xfrm>
            <a:off x="1296900" y="1365000"/>
            <a:ext cx="10895100" cy="3613500"/>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None/>
            </a:pPr>
            <a:r>
              <a:rPr lang="fr-CA" dirty="0"/>
              <a:t>5. Réalisation d’une évaluation des facteurs relatifs à la vie privée (EFVP) pour le traitement des renseignements personnels</a:t>
            </a:r>
            <a:endParaRPr dirty="0"/>
          </a:p>
          <a:p>
            <a:pPr marL="0" lvl="0" indent="0" algn="l" rtl="0">
              <a:lnSpc>
                <a:spcPct val="90000"/>
              </a:lnSpc>
              <a:spcBef>
                <a:spcPts val="0"/>
              </a:spcBef>
              <a:spcAft>
                <a:spcPts val="0"/>
              </a:spcAft>
              <a:buNone/>
            </a:pPr>
            <a:r>
              <a:rPr lang="fr-CA" b="0" dirty="0"/>
              <a:t>(septembre 2023)</a:t>
            </a:r>
            <a:endParaRPr b="0" dirty="0"/>
          </a:p>
        </p:txBody>
      </p:sp>
      <p:sp>
        <p:nvSpPr>
          <p:cNvPr id="290" name="Google Shape;290;g24ac4eb089f_0_52"/>
          <p:cNvSpPr txBox="1">
            <a:spLocks noGrp="1"/>
          </p:cNvSpPr>
          <p:nvPr>
            <p:ph type="body" idx="4294967295"/>
          </p:nvPr>
        </p:nvSpPr>
        <p:spPr>
          <a:xfrm>
            <a:off x="2551906" y="-2057440"/>
            <a:ext cx="7075500" cy="1700100"/>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006096"/>
              </a:buClr>
              <a:buSzPts val="1600"/>
              <a:buNone/>
            </a:pPr>
            <a:r>
              <a:rPr lang="fr-CA"/>
              <a:t>01</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g24ac4eb089f_0_206"/>
          <p:cNvSpPr txBox="1">
            <a:spLocks noGrp="1"/>
          </p:cNvSpPr>
          <p:nvPr>
            <p:ph type="body" idx="3"/>
          </p:nvPr>
        </p:nvSpPr>
        <p:spPr>
          <a:xfrm>
            <a:off x="583100" y="1141874"/>
            <a:ext cx="11025900" cy="5346011"/>
          </a:xfrm>
          <a:prstGeom prst="rect">
            <a:avLst/>
          </a:prstGeom>
          <a:noFill/>
          <a:ln>
            <a:noFill/>
          </a:ln>
        </p:spPr>
        <p:txBody>
          <a:bodyPr spcFirstLastPara="1" wrap="square" lIns="91425" tIns="45700" rIns="91425" bIns="45700" anchor="t" anchorCtr="0">
            <a:normAutofit fontScale="25000" lnSpcReduction="20000"/>
          </a:bodyPr>
          <a:lstStyle/>
          <a:p>
            <a:pPr marL="0" lvl="0" indent="0" algn="just" rtl="0">
              <a:lnSpc>
                <a:spcPct val="115000"/>
              </a:lnSpc>
              <a:spcBef>
                <a:spcPts val="1282"/>
              </a:spcBef>
              <a:spcAft>
                <a:spcPts val="0"/>
              </a:spcAft>
              <a:buNone/>
            </a:pPr>
            <a:r>
              <a:rPr lang="fr-CA" sz="7200" dirty="0">
                <a:latin typeface="Calibri"/>
                <a:ea typeface="Calibri"/>
                <a:cs typeface="Calibri"/>
                <a:sym typeface="Calibri"/>
              </a:rPr>
              <a:t>La conduite d’une EFVP est une démarche préventive qui consiste à considérer tous les facteurs qui auront un impact positif ou négatif pour le respect de la vie privée. Cette évaluation devrait être menée lors de tout projet de développement, de refonte de système d’information ou de prestation électronique de services impliquant des renseignements personnels ou avant la communication de renseignements personnels hors Québec.</a:t>
            </a:r>
            <a:endParaRPr sz="6000" dirty="0">
              <a:latin typeface="Calibri"/>
              <a:ea typeface="Calibri"/>
              <a:cs typeface="Calibri"/>
              <a:sym typeface="Calibri"/>
            </a:endParaRPr>
          </a:p>
          <a:p>
            <a:pPr marL="0" lvl="0" indent="0" algn="just" rtl="0">
              <a:lnSpc>
                <a:spcPct val="93000"/>
              </a:lnSpc>
              <a:spcBef>
                <a:spcPts val="1282"/>
              </a:spcBef>
              <a:spcAft>
                <a:spcPts val="0"/>
              </a:spcAft>
              <a:buNone/>
            </a:pPr>
            <a:r>
              <a:rPr lang="fr-CA" sz="7200" b="1" dirty="0">
                <a:latin typeface="Calibri"/>
                <a:ea typeface="Calibri"/>
                <a:cs typeface="Calibri"/>
                <a:sym typeface="Calibri"/>
              </a:rPr>
              <a:t>Déterminer les obligations et les principes de protections des renseignements personnels applicables. </a:t>
            </a:r>
            <a:endParaRPr sz="7200" b="1" dirty="0">
              <a:latin typeface="Arial"/>
              <a:ea typeface="Arial"/>
              <a:cs typeface="Arial"/>
              <a:sym typeface="Arial"/>
            </a:endParaRPr>
          </a:p>
          <a:p>
            <a:pPr marL="174625" lvl="0" indent="-174625" algn="just" rtl="0">
              <a:lnSpc>
                <a:spcPct val="93000"/>
              </a:lnSpc>
              <a:spcBef>
                <a:spcPts val="1282"/>
              </a:spcBef>
              <a:spcAft>
                <a:spcPts val="0"/>
              </a:spcAft>
              <a:buNone/>
            </a:pPr>
            <a:r>
              <a:rPr lang="fr-CA" sz="7200" b="1" dirty="0">
                <a:latin typeface="Calibri"/>
                <a:ea typeface="Calibri"/>
                <a:cs typeface="Calibri"/>
                <a:sym typeface="Calibri"/>
              </a:rPr>
              <a:t>• Déterminer la portée de chaque projet impliquant une cueillette, un traitement, une communication ou une conservation de renseignements personnels.</a:t>
            </a:r>
            <a:endParaRPr sz="7200" b="1" dirty="0">
              <a:latin typeface="Arial"/>
              <a:ea typeface="Arial"/>
              <a:cs typeface="Arial"/>
              <a:sym typeface="Arial"/>
            </a:endParaRPr>
          </a:p>
          <a:p>
            <a:pPr marL="174625" lvl="0" indent="-174625" algn="just" rtl="0">
              <a:lnSpc>
                <a:spcPct val="93000"/>
              </a:lnSpc>
              <a:spcBef>
                <a:spcPts val="1282"/>
              </a:spcBef>
              <a:spcAft>
                <a:spcPts val="0"/>
              </a:spcAft>
              <a:buNone/>
            </a:pPr>
            <a:r>
              <a:rPr lang="fr-CA" sz="7200" b="1" dirty="0">
                <a:latin typeface="Calibri"/>
                <a:ea typeface="Calibri"/>
                <a:cs typeface="Calibri"/>
                <a:sym typeface="Calibri"/>
              </a:rPr>
              <a:t>• Déterminer la nature des renseignements personnels impliqués. En effet, les risques et impacts d’un incident de protection de renseignements personnels sont directement en lien avec la sensibilité des renseignements touchés. </a:t>
            </a:r>
            <a:endParaRPr sz="7200" b="1" dirty="0">
              <a:latin typeface="Arial"/>
              <a:ea typeface="Arial"/>
              <a:cs typeface="Arial"/>
              <a:sym typeface="Arial"/>
            </a:endParaRPr>
          </a:p>
          <a:p>
            <a:pPr marL="174625" lvl="0" indent="-174625" algn="just" rtl="0">
              <a:lnSpc>
                <a:spcPct val="93000"/>
              </a:lnSpc>
              <a:spcBef>
                <a:spcPts val="1282"/>
              </a:spcBef>
              <a:spcAft>
                <a:spcPts val="0"/>
              </a:spcAft>
              <a:buFont typeface="Arial" panose="020B0604020202020204" pitchFamily="34" charset="0"/>
              <a:buChar char="•"/>
            </a:pPr>
            <a:r>
              <a:rPr lang="fr-CA" sz="7200" b="1" dirty="0">
                <a:latin typeface="Calibri"/>
                <a:ea typeface="Calibri"/>
                <a:cs typeface="Calibri"/>
                <a:sym typeface="Calibri"/>
              </a:rPr>
              <a:t>Déterminer l’utilisation faite des renseignements personnels (collecte, communication, conservation, destruction, etc.) </a:t>
            </a:r>
            <a:endParaRPr sz="7200" b="1" dirty="0">
              <a:latin typeface="Arial"/>
              <a:ea typeface="Arial"/>
              <a:cs typeface="Arial"/>
              <a:sym typeface="Arial"/>
            </a:endParaRPr>
          </a:p>
          <a:p>
            <a:pPr marL="174625" lvl="0" indent="-174625" algn="just" rtl="0">
              <a:lnSpc>
                <a:spcPct val="93000"/>
              </a:lnSpc>
              <a:spcBef>
                <a:spcPts val="1282"/>
              </a:spcBef>
              <a:spcAft>
                <a:spcPts val="0"/>
              </a:spcAft>
              <a:buNone/>
            </a:pPr>
            <a:r>
              <a:rPr lang="fr-CA" sz="7200" b="1" dirty="0">
                <a:latin typeface="Calibri"/>
                <a:ea typeface="Calibri"/>
                <a:cs typeface="Calibri"/>
                <a:sym typeface="Calibri"/>
              </a:rPr>
              <a:t>• Repérer et décrire les risques sur la vie privée engendrés par le projet et analyser l’impact de ces risques. </a:t>
            </a:r>
            <a:endParaRPr sz="7200" b="1" dirty="0">
              <a:latin typeface="Arial"/>
              <a:ea typeface="Arial"/>
              <a:cs typeface="Arial"/>
              <a:sym typeface="Arial"/>
            </a:endParaRPr>
          </a:p>
          <a:p>
            <a:pPr marL="174625" lvl="0" indent="-174625" algn="just" rtl="0">
              <a:lnSpc>
                <a:spcPct val="93000"/>
              </a:lnSpc>
              <a:spcBef>
                <a:spcPts val="1282"/>
              </a:spcBef>
              <a:spcAft>
                <a:spcPts val="0"/>
              </a:spcAft>
              <a:buNone/>
            </a:pPr>
            <a:r>
              <a:rPr lang="fr-CA" sz="7200" b="1" dirty="0">
                <a:latin typeface="Calibri"/>
                <a:ea typeface="Calibri"/>
                <a:cs typeface="Calibri"/>
                <a:sym typeface="Calibri"/>
              </a:rPr>
              <a:t>• Lorsque possible, déterminer des mesures permettant d’éliminer ou de réduire la probabilité que ces risques surviennent et/ou leur impact. </a:t>
            </a:r>
            <a:endParaRPr lang="fr-CA" sz="6000" b="1" dirty="0">
              <a:latin typeface="Calibri"/>
              <a:ea typeface="Calibri"/>
              <a:cs typeface="Calibri"/>
              <a:sym typeface="Calibri"/>
              <a:hlinkClick r:id="rId3"/>
            </a:endParaRPr>
          </a:p>
          <a:p>
            <a:pPr marL="0" lvl="0" indent="0" rtl="0">
              <a:lnSpc>
                <a:spcPct val="93000"/>
              </a:lnSpc>
              <a:spcBef>
                <a:spcPts val="1282"/>
              </a:spcBef>
              <a:spcAft>
                <a:spcPts val="0"/>
              </a:spcAft>
              <a:buNone/>
            </a:pPr>
            <a:r>
              <a:rPr lang="fr-CA" sz="6000" u="sng" dirty="0">
                <a:solidFill>
                  <a:srgbClr val="0069AA"/>
                </a:solidFill>
                <a:latin typeface="Calibri"/>
                <a:ea typeface="Calibri"/>
                <a:cs typeface="Calibri"/>
                <a:sym typeface="Calibri"/>
                <a:hlinkClick r:id="rId3"/>
              </a:rPr>
              <a:t>Réaliser une évaluation des facteurs à la vie privée - CAI</a:t>
            </a:r>
            <a:r>
              <a:rPr lang="fr-CA" sz="6000" dirty="0">
                <a:solidFill>
                  <a:srgbClr val="0069AA"/>
                </a:solidFill>
                <a:latin typeface="Calibri"/>
                <a:ea typeface="Calibri"/>
                <a:cs typeface="Calibri"/>
                <a:sym typeface="Calibri"/>
              </a:rPr>
              <a:t>                      	                </a:t>
            </a:r>
            <a:r>
              <a:rPr lang="fr-CA" sz="6000" i="1" dirty="0">
                <a:solidFill>
                  <a:srgbClr val="0069AA"/>
                </a:solidFill>
                <a:latin typeface="Calibri"/>
                <a:ea typeface="Calibri"/>
                <a:cs typeface="Calibri"/>
                <a:sym typeface="Calibri"/>
              </a:rPr>
              <a:t>Suggestion : À faire en même temps que l’inventaire des RP</a:t>
            </a:r>
            <a:endParaRPr sz="6000" i="1" dirty="0">
              <a:solidFill>
                <a:srgbClr val="0069AA"/>
              </a:solidFill>
              <a:latin typeface="Calibri"/>
              <a:ea typeface="Calibri"/>
              <a:cs typeface="Calibri"/>
              <a:sym typeface="Calibri"/>
            </a:endParaRPr>
          </a:p>
          <a:p>
            <a:pPr marL="0" lvl="0" indent="0" algn="just" rtl="0">
              <a:lnSpc>
                <a:spcPct val="93000"/>
              </a:lnSpc>
              <a:spcBef>
                <a:spcPts val="1282"/>
              </a:spcBef>
              <a:spcAft>
                <a:spcPts val="0"/>
              </a:spcAft>
              <a:buNone/>
            </a:pPr>
            <a:r>
              <a:rPr lang="fr-CA" sz="6000" u="sng" dirty="0">
                <a:solidFill>
                  <a:srgbClr val="0069AA"/>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Évaluation des facteurs relatifs à la vie privée - GVT du Canada</a:t>
            </a:r>
            <a:endParaRPr sz="6000" dirty="0">
              <a:solidFill>
                <a:srgbClr val="0069AA"/>
              </a:solidFill>
              <a:latin typeface="Calibri"/>
              <a:ea typeface="Calibri"/>
              <a:cs typeface="Calibri"/>
              <a:sym typeface="Calibri"/>
            </a:endParaRPr>
          </a:p>
          <a:p>
            <a:pPr marL="0" lvl="0" indent="0" algn="l" rtl="0">
              <a:lnSpc>
                <a:spcPct val="150000"/>
              </a:lnSpc>
              <a:spcBef>
                <a:spcPts val="500"/>
              </a:spcBef>
              <a:spcAft>
                <a:spcPts val="0"/>
              </a:spcAft>
              <a:buNone/>
            </a:pPr>
            <a:endParaRPr dirty="0">
              <a:solidFill>
                <a:srgbClr val="0069AA"/>
              </a:solidFill>
            </a:endParaRPr>
          </a:p>
        </p:txBody>
      </p:sp>
      <p:sp>
        <p:nvSpPr>
          <p:cNvPr id="296" name="Google Shape;296;g24ac4eb089f_0_206"/>
          <p:cNvSpPr txBox="1">
            <a:spLocks noGrp="1"/>
          </p:cNvSpPr>
          <p:nvPr>
            <p:ph type="title"/>
          </p:nvPr>
        </p:nvSpPr>
        <p:spPr>
          <a:xfrm>
            <a:off x="583096" y="193501"/>
            <a:ext cx="11025900" cy="4875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rgbClr val="E78842"/>
              </a:buClr>
              <a:buSzPts val="2000"/>
              <a:buFont typeface="Century Gothic"/>
              <a:buNone/>
            </a:pPr>
            <a:r>
              <a:rPr lang="fr-CA" sz="1800" b="1"/>
              <a:t>Étape 5 - Réalisation d’une évaluation des facteurs relatifs à la vie privée (EFVP) pour le traitement des renseignements personnels</a:t>
            </a:r>
            <a:endParaRPr sz="1800" b="1"/>
          </a:p>
        </p:txBody>
      </p:sp>
      <p:sp>
        <p:nvSpPr>
          <p:cNvPr id="297" name="Google Shape;297;g24ac4eb089f_0_206"/>
          <p:cNvSpPr txBox="1">
            <a:spLocks noGrp="1"/>
          </p:cNvSpPr>
          <p:nvPr>
            <p:ph type="sldNum" idx="12"/>
          </p:nvPr>
        </p:nvSpPr>
        <p:spPr>
          <a:xfrm>
            <a:off x="11519452" y="414524"/>
            <a:ext cx="467400" cy="2463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CA"/>
              <a:t>25</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g24ac4eb089f_0_57"/>
          <p:cNvSpPr txBox="1">
            <a:spLocks noGrp="1"/>
          </p:cNvSpPr>
          <p:nvPr>
            <p:ph type="title"/>
          </p:nvPr>
        </p:nvSpPr>
        <p:spPr>
          <a:xfrm>
            <a:off x="1296900" y="1390400"/>
            <a:ext cx="10895100" cy="3613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None/>
            </a:pPr>
            <a:r>
              <a:rPr lang="fr-CA" dirty="0"/>
              <a:t>6. Répondre aux demandes de portabilité des renseignements personnels</a:t>
            </a:r>
            <a:endParaRPr dirty="0"/>
          </a:p>
          <a:p>
            <a:pPr marL="0" lvl="0" indent="0" algn="l" rtl="0">
              <a:lnSpc>
                <a:spcPct val="90000"/>
              </a:lnSpc>
              <a:spcBef>
                <a:spcPts val="0"/>
              </a:spcBef>
              <a:spcAft>
                <a:spcPts val="0"/>
              </a:spcAft>
              <a:buNone/>
            </a:pPr>
            <a:r>
              <a:rPr lang="fr-CA" b="0" dirty="0"/>
              <a:t>(septembre 2024)</a:t>
            </a:r>
            <a:endParaRPr b="0" dirty="0"/>
          </a:p>
        </p:txBody>
      </p:sp>
      <p:sp>
        <p:nvSpPr>
          <p:cNvPr id="303" name="Google Shape;303;g24ac4eb089f_0_57"/>
          <p:cNvSpPr txBox="1">
            <a:spLocks noGrp="1"/>
          </p:cNvSpPr>
          <p:nvPr>
            <p:ph type="body" idx="4294967295"/>
          </p:nvPr>
        </p:nvSpPr>
        <p:spPr>
          <a:xfrm>
            <a:off x="2551906" y="-2057440"/>
            <a:ext cx="7075500" cy="1700100"/>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006096"/>
              </a:buClr>
              <a:buSzPts val="1600"/>
              <a:buNone/>
            </a:pPr>
            <a:r>
              <a:rPr lang="fr-CA"/>
              <a:t>01</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g24ac4eb089f_0_216"/>
          <p:cNvSpPr txBox="1">
            <a:spLocks noGrp="1"/>
          </p:cNvSpPr>
          <p:nvPr>
            <p:ph type="body" idx="3"/>
          </p:nvPr>
        </p:nvSpPr>
        <p:spPr>
          <a:xfrm>
            <a:off x="583100" y="1141875"/>
            <a:ext cx="11025900" cy="5161500"/>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lnSpc>
                <a:spcPct val="115000"/>
              </a:lnSpc>
              <a:spcBef>
                <a:spcPts val="0"/>
              </a:spcBef>
              <a:spcAft>
                <a:spcPts val="0"/>
              </a:spcAft>
              <a:buClr>
                <a:schemeClr val="dk1"/>
              </a:buClr>
              <a:buFont typeface="Arial"/>
              <a:buNone/>
            </a:pPr>
            <a:r>
              <a:rPr lang="fr-CA" sz="2108" dirty="0">
                <a:latin typeface="Calibri"/>
                <a:ea typeface="Calibri"/>
                <a:cs typeface="Calibri"/>
                <a:sym typeface="Calibri"/>
              </a:rPr>
              <a:t>Le droit à la portabilité des données permet à la personne concernée d’obtenir une copie des renseignements personnels qu’un organisme détient à son sujet et permet également à cette personne de demander le transfert de ces renseignements d’une organisation à une autre. Ce droit concerne uniquement les renseignements personnels que l’organisme a recueillis auprès de la personne concernée. Il ne vise pas les renseignements créés, dérivés, calculés ou inférés à partir de ces renseignements. </a:t>
            </a:r>
            <a:endParaRPr sz="1397" dirty="0">
              <a:latin typeface="Arial"/>
              <a:ea typeface="Arial"/>
              <a:cs typeface="Arial"/>
              <a:sym typeface="Arial"/>
            </a:endParaRPr>
          </a:p>
          <a:p>
            <a:pPr marL="285750" lvl="0" indent="-295275" algn="l" rtl="0">
              <a:lnSpc>
                <a:spcPct val="93000"/>
              </a:lnSpc>
              <a:spcBef>
                <a:spcPts val="1282"/>
              </a:spcBef>
              <a:spcAft>
                <a:spcPts val="0"/>
              </a:spcAft>
              <a:buClr>
                <a:srgbClr val="006096"/>
              </a:buClr>
              <a:buSzPct val="100000"/>
              <a:buChar char="•"/>
            </a:pPr>
            <a:r>
              <a:rPr lang="fr-CA" sz="2108" b="1" dirty="0">
                <a:latin typeface="Calibri"/>
                <a:ea typeface="Calibri"/>
                <a:cs typeface="Calibri"/>
                <a:sym typeface="Calibri"/>
              </a:rPr>
              <a:t>Réviser et, le cas échéant, mettre à jour le processus permettant aux personnes concernées d’avoir accès aux renseignements personnels que l’organisme détient à son sujet. </a:t>
            </a:r>
            <a:endParaRPr sz="1397" b="1" dirty="0">
              <a:latin typeface="Arial"/>
              <a:ea typeface="Arial"/>
              <a:cs typeface="Arial"/>
              <a:sym typeface="Arial"/>
            </a:endParaRPr>
          </a:p>
          <a:p>
            <a:pPr marL="285750" lvl="0" indent="-295275" algn="l" rtl="0">
              <a:lnSpc>
                <a:spcPct val="93000"/>
              </a:lnSpc>
              <a:spcBef>
                <a:spcPts val="1282"/>
              </a:spcBef>
              <a:spcAft>
                <a:spcPts val="0"/>
              </a:spcAft>
              <a:buClr>
                <a:srgbClr val="006096"/>
              </a:buClr>
              <a:buSzPct val="100000"/>
              <a:buChar char="•"/>
            </a:pPr>
            <a:r>
              <a:rPr lang="fr-CA" sz="2108" b="1" dirty="0">
                <a:latin typeface="Calibri"/>
                <a:ea typeface="Calibri"/>
                <a:cs typeface="Calibri"/>
                <a:sym typeface="Calibri"/>
              </a:rPr>
              <a:t>Mettre en place un processus permettant à la personne concernée de demander une copie des renseignements personnels que l’organisme détient à son sujet.</a:t>
            </a:r>
            <a:endParaRPr sz="1397" b="1" dirty="0">
              <a:latin typeface="Arial"/>
              <a:ea typeface="Arial"/>
              <a:cs typeface="Arial"/>
              <a:sym typeface="Arial"/>
            </a:endParaRPr>
          </a:p>
          <a:p>
            <a:pPr marL="285750" lvl="0" indent="-295275" algn="l" rtl="0">
              <a:lnSpc>
                <a:spcPct val="93000"/>
              </a:lnSpc>
              <a:spcBef>
                <a:spcPts val="1282"/>
              </a:spcBef>
              <a:spcAft>
                <a:spcPts val="0"/>
              </a:spcAft>
              <a:buClr>
                <a:srgbClr val="006096"/>
              </a:buClr>
              <a:buSzPct val="100000"/>
              <a:buChar char="•"/>
            </a:pPr>
            <a:r>
              <a:rPr lang="fr-CA" sz="2108" b="1" dirty="0">
                <a:latin typeface="Calibri"/>
                <a:ea typeface="Calibri"/>
                <a:cs typeface="Calibri"/>
                <a:sym typeface="Calibri"/>
              </a:rPr>
              <a:t>Si les renseignements personnels sont informatisés, s’assurer d’être en mesure de les communiquer dans un format technologique structuré et couramment utilisé. </a:t>
            </a:r>
            <a:endParaRPr sz="1397" b="1" dirty="0">
              <a:latin typeface="Arial"/>
              <a:ea typeface="Arial"/>
              <a:cs typeface="Arial"/>
              <a:sym typeface="Arial"/>
            </a:endParaRPr>
          </a:p>
          <a:p>
            <a:pPr marL="285750" lvl="0" indent="-295275" algn="l" rtl="0">
              <a:lnSpc>
                <a:spcPct val="93000"/>
              </a:lnSpc>
              <a:spcBef>
                <a:spcPts val="1282"/>
              </a:spcBef>
              <a:spcAft>
                <a:spcPts val="0"/>
              </a:spcAft>
              <a:buClr>
                <a:srgbClr val="006096"/>
              </a:buClr>
              <a:buSzPct val="100000"/>
              <a:buChar char="•"/>
            </a:pPr>
            <a:r>
              <a:rPr lang="fr-CA" sz="2108" b="1" dirty="0">
                <a:latin typeface="Calibri"/>
                <a:ea typeface="Calibri"/>
                <a:cs typeface="Calibri"/>
                <a:sym typeface="Calibri"/>
              </a:rPr>
              <a:t>S’informer sur les personnes ainsi que les organismes qui sont autorisés par la loi à recueillir des renseignements personnels à la suite d’une demande de transfert de la personne concernée. </a:t>
            </a:r>
            <a:endParaRPr sz="1397" b="1" dirty="0">
              <a:latin typeface="Arial"/>
              <a:ea typeface="Arial"/>
              <a:cs typeface="Arial"/>
              <a:sym typeface="Arial"/>
            </a:endParaRPr>
          </a:p>
          <a:p>
            <a:pPr marL="285750" lvl="0" indent="-295275" algn="l" rtl="0">
              <a:lnSpc>
                <a:spcPct val="93000"/>
              </a:lnSpc>
              <a:spcBef>
                <a:spcPts val="1282"/>
              </a:spcBef>
              <a:spcAft>
                <a:spcPts val="0"/>
              </a:spcAft>
              <a:buClr>
                <a:srgbClr val="006096"/>
              </a:buClr>
              <a:buSzPct val="100000"/>
              <a:buChar char="•"/>
            </a:pPr>
            <a:r>
              <a:rPr lang="fr-CA" sz="2108" b="1" dirty="0">
                <a:latin typeface="Calibri"/>
                <a:ea typeface="Calibri"/>
                <a:cs typeface="Calibri"/>
                <a:sym typeface="Calibri"/>
              </a:rPr>
              <a:t>S’assurer que les personnes responsables de répondre à de telles demandes des personnes concernées disposent de la formation nécessaire pour communiquer les renseignements personnels de manière sécuritaire et dans un délai raisonnable. </a:t>
            </a:r>
            <a:endParaRPr sz="6308" b="1" dirty="0">
              <a:latin typeface="Calibri"/>
              <a:ea typeface="Calibri"/>
              <a:cs typeface="Calibri"/>
              <a:sym typeface="Calibri"/>
            </a:endParaRPr>
          </a:p>
          <a:p>
            <a:pPr marL="0" lvl="0" indent="0" algn="l" rtl="0">
              <a:lnSpc>
                <a:spcPct val="150000"/>
              </a:lnSpc>
              <a:spcBef>
                <a:spcPts val="500"/>
              </a:spcBef>
              <a:spcAft>
                <a:spcPts val="0"/>
              </a:spcAft>
              <a:buNone/>
            </a:pPr>
            <a:endParaRPr dirty="0">
              <a:solidFill>
                <a:srgbClr val="0069AA"/>
              </a:solidFill>
            </a:endParaRPr>
          </a:p>
        </p:txBody>
      </p:sp>
      <p:sp>
        <p:nvSpPr>
          <p:cNvPr id="309" name="Google Shape;309;g24ac4eb089f_0_216"/>
          <p:cNvSpPr txBox="1">
            <a:spLocks noGrp="1"/>
          </p:cNvSpPr>
          <p:nvPr>
            <p:ph type="title"/>
          </p:nvPr>
        </p:nvSpPr>
        <p:spPr>
          <a:xfrm>
            <a:off x="583096" y="193501"/>
            <a:ext cx="11025900" cy="4875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rgbClr val="E78842"/>
              </a:buClr>
              <a:buSzPts val="2000"/>
              <a:buFont typeface="Century Gothic"/>
              <a:buNone/>
            </a:pPr>
            <a:r>
              <a:rPr lang="fr-CA" b="1"/>
              <a:t>Étape 6 - Répondre aux demandes de portabilité des renseignements personnels</a:t>
            </a:r>
            <a:endParaRPr b="1"/>
          </a:p>
        </p:txBody>
      </p:sp>
      <p:sp>
        <p:nvSpPr>
          <p:cNvPr id="310" name="Google Shape;310;g24ac4eb089f_0_216"/>
          <p:cNvSpPr txBox="1">
            <a:spLocks noGrp="1"/>
          </p:cNvSpPr>
          <p:nvPr>
            <p:ph type="sldNum" idx="12"/>
          </p:nvPr>
        </p:nvSpPr>
        <p:spPr>
          <a:xfrm>
            <a:off x="11519452" y="414524"/>
            <a:ext cx="467400" cy="2463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CA"/>
              <a:t>27</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g24ac4eb089f_0_222"/>
          <p:cNvSpPr txBox="1">
            <a:spLocks noGrp="1"/>
          </p:cNvSpPr>
          <p:nvPr>
            <p:ph type="body" idx="1"/>
          </p:nvPr>
        </p:nvSpPr>
        <p:spPr>
          <a:xfrm>
            <a:off x="4812950" y="245850"/>
            <a:ext cx="7140000" cy="6354300"/>
          </a:xfrm>
          <a:prstGeom prst="rect">
            <a:avLst/>
          </a:prstGeom>
        </p:spPr>
        <p:txBody>
          <a:bodyPr spcFirstLastPara="1" wrap="square" lIns="91425" tIns="45700" rIns="91425" bIns="45700" anchor="t" anchorCtr="0">
            <a:normAutofit fontScale="92500"/>
          </a:bodyPr>
          <a:lstStyle/>
          <a:p>
            <a:pPr marL="311078" lvl="0" indent="-311078" algn="l" rtl="0">
              <a:lnSpc>
                <a:spcPct val="93000"/>
              </a:lnSpc>
              <a:spcBef>
                <a:spcPts val="0"/>
              </a:spcBef>
              <a:spcAft>
                <a:spcPts val="0"/>
              </a:spcAft>
              <a:buClr>
                <a:srgbClr val="006096"/>
              </a:buClr>
              <a:buSzPts val="1600"/>
              <a:buChar char="•"/>
            </a:pPr>
            <a:r>
              <a:rPr lang="fr-CA" b="1" dirty="0">
                <a:latin typeface="Calibri"/>
                <a:ea typeface="Calibri"/>
                <a:cs typeface="Calibri"/>
                <a:sym typeface="Calibri"/>
              </a:rPr>
              <a:t>Prévoir une procédure pour une demande d’accès aux renseignements personnels</a:t>
            </a:r>
            <a:endParaRPr sz="1089" b="1" dirty="0">
              <a:latin typeface="Arial"/>
              <a:ea typeface="Arial"/>
              <a:cs typeface="Arial"/>
              <a:sym typeface="Arial"/>
            </a:endParaRPr>
          </a:p>
          <a:p>
            <a:pPr marL="273050" lvl="0" indent="0" algn="l" rtl="0">
              <a:lnSpc>
                <a:spcPct val="93000"/>
              </a:lnSpc>
              <a:spcBef>
                <a:spcPts val="1282"/>
              </a:spcBef>
              <a:spcAft>
                <a:spcPts val="0"/>
              </a:spcAft>
              <a:buClr>
                <a:schemeClr val="dk1"/>
              </a:buClr>
              <a:buFont typeface="Arial"/>
              <a:buNone/>
            </a:pPr>
            <a:r>
              <a:rPr lang="fr-CA" dirty="0">
                <a:latin typeface="Calibri"/>
                <a:ea typeface="Calibri"/>
                <a:cs typeface="Calibri"/>
                <a:sym typeface="Calibri"/>
              </a:rPr>
              <a:t>Le but de cette procédure est de garantir que toutes les demandes d'accès sont traitées de manière confidentielle, rapide et précise, tout en respectant les droits des individus concernés.  La portée de cette procédure concerne les acteurs internes responsables du traitement des demandes d’accès ainsi que les individus souhaitant accéder à leurs propres renseignements personnels.  Avant de traiter la demande, l'identité de l'individu doit être vérifiée de manière raisonnable. Cela peut être fait en demandant des informations supplémentaires ou en vérifiant l'identité de l'individu en personne.</a:t>
            </a:r>
          </a:p>
          <a:p>
            <a:pPr marL="273050" lvl="0" indent="0" algn="l" rtl="0">
              <a:lnSpc>
                <a:spcPct val="93000"/>
              </a:lnSpc>
              <a:spcBef>
                <a:spcPts val="1282"/>
              </a:spcBef>
              <a:spcAft>
                <a:spcPts val="0"/>
              </a:spcAft>
              <a:buClr>
                <a:schemeClr val="dk1"/>
              </a:buClr>
              <a:buFont typeface="Arial"/>
              <a:buNone/>
            </a:pPr>
            <a:r>
              <a:rPr lang="fr-CA" sz="1089" dirty="0">
                <a:latin typeface="Arial"/>
                <a:ea typeface="Arial"/>
                <a:cs typeface="Arial"/>
                <a:sym typeface="Arial"/>
                <a:hlinkClick r:id="rId3"/>
              </a:rPr>
              <a:t>Procédure de demande d'accès</a:t>
            </a:r>
            <a:endParaRPr sz="1089" dirty="0">
              <a:latin typeface="Arial"/>
              <a:ea typeface="Arial"/>
              <a:cs typeface="Arial"/>
              <a:sym typeface="Arial"/>
            </a:endParaRPr>
          </a:p>
          <a:p>
            <a:pPr marL="171450" lvl="0" indent="-171450" algn="l" rtl="0">
              <a:lnSpc>
                <a:spcPct val="93000"/>
              </a:lnSpc>
              <a:spcBef>
                <a:spcPts val="1282"/>
              </a:spcBef>
              <a:spcAft>
                <a:spcPts val="0"/>
              </a:spcAft>
              <a:buClr>
                <a:srgbClr val="006096"/>
              </a:buClr>
              <a:buSzPts val="1600"/>
              <a:buChar char="•"/>
            </a:pPr>
            <a:r>
              <a:rPr lang="fr-CA" b="1" dirty="0">
                <a:latin typeface="Calibri"/>
                <a:ea typeface="Calibri"/>
                <a:cs typeface="Calibri"/>
                <a:sym typeface="Calibri"/>
              </a:rPr>
              <a:t>Prévoir une formation pour le personnel en place et le nouveau personnel en lien avec la protection des renseignements personnels et une entrevue de départ.</a:t>
            </a:r>
          </a:p>
          <a:p>
            <a:pPr marL="0" lvl="0" indent="0" algn="l" rtl="0">
              <a:lnSpc>
                <a:spcPct val="93000"/>
              </a:lnSpc>
              <a:spcBef>
                <a:spcPts val="1282"/>
              </a:spcBef>
              <a:spcAft>
                <a:spcPts val="0"/>
              </a:spcAft>
              <a:buClr>
                <a:srgbClr val="006096"/>
              </a:buClr>
              <a:buSzPts val="1600"/>
            </a:pPr>
            <a:r>
              <a:rPr lang="fr-CA" sz="1200" b="1" dirty="0">
                <a:latin typeface="Arial"/>
                <a:ea typeface="Arial"/>
                <a:cs typeface="Arial"/>
                <a:sym typeface="Arial"/>
                <a:hlinkClick r:id="rId4"/>
              </a:rPr>
              <a:t>      </a:t>
            </a:r>
            <a:r>
              <a:rPr lang="fr-CA" sz="1200" b="1" u="sng" dirty="0">
                <a:latin typeface="Arial"/>
                <a:ea typeface="Arial"/>
                <a:cs typeface="Arial"/>
                <a:sym typeface="Arial"/>
                <a:hlinkClick r:id="rId4"/>
              </a:rPr>
              <a:t>Procédure de gestion du roulement du personnel</a:t>
            </a:r>
            <a:endParaRPr sz="1200" b="1" u="sng" dirty="0">
              <a:latin typeface="Arial"/>
              <a:ea typeface="Arial"/>
              <a:cs typeface="Arial"/>
              <a:sym typeface="Arial"/>
            </a:endParaRPr>
          </a:p>
          <a:p>
            <a:pPr marL="171450" lvl="0" indent="-171450" algn="l" rtl="0">
              <a:lnSpc>
                <a:spcPct val="93000"/>
              </a:lnSpc>
              <a:spcBef>
                <a:spcPts val="1282"/>
              </a:spcBef>
              <a:spcAft>
                <a:spcPts val="0"/>
              </a:spcAft>
              <a:buClr>
                <a:srgbClr val="006096"/>
              </a:buClr>
              <a:buSzPts val="1600"/>
              <a:buChar char="•"/>
            </a:pPr>
            <a:r>
              <a:rPr lang="fr-CA" b="1" dirty="0">
                <a:latin typeface="Calibri"/>
                <a:ea typeface="Calibri"/>
                <a:cs typeface="Calibri"/>
                <a:sym typeface="Calibri"/>
              </a:rPr>
              <a:t>Faire preuve de diligence et prendre conscience de l’importance des information personnelles que nous avons et leur pertinence</a:t>
            </a:r>
            <a:endParaRPr sz="1089" b="1" dirty="0">
              <a:latin typeface="Arial"/>
              <a:ea typeface="Arial"/>
              <a:cs typeface="Arial"/>
              <a:sym typeface="Arial"/>
            </a:endParaRPr>
          </a:p>
          <a:p>
            <a:pPr marL="171450" lvl="0" indent="-171450" algn="l" rtl="0">
              <a:lnSpc>
                <a:spcPct val="93000"/>
              </a:lnSpc>
              <a:spcBef>
                <a:spcPts val="1282"/>
              </a:spcBef>
              <a:spcAft>
                <a:spcPts val="0"/>
              </a:spcAft>
              <a:buClr>
                <a:srgbClr val="006096"/>
              </a:buClr>
              <a:buSzPts val="1600"/>
              <a:buChar char="•"/>
            </a:pPr>
            <a:r>
              <a:rPr lang="fr-CA" b="1" dirty="0">
                <a:latin typeface="Calibri"/>
                <a:ea typeface="Calibri"/>
                <a:cs typeface="Calibri"/>
                <a:sym typeface="Calibri"/>
              </a:rPr>
              <a:t>Penser à faire vérifier régulièrement la sécurité sur nos équipements informatiques, de nos mots de passe, etc.</a:t>
            </a:r>
            <a:endParaRPr sz="1089" b="1" dirty="0">
              <a:latin typeface="Arial"/>
              <a:ea typeface="Arial"/>
              <a:cs typeface="Arial"/>
              <a:sym typeface="Arial"/>
            </a:endParaRPr>
          </a:p>
          <a:p>
            <a:pPr marL="171450" lvl="0" indent="-171450" algn="l" rtl="0">
              <a:lnSpc>
                <a:spcPct val="93000"/>
              </a:lnSpc>
              <a:spcBef>
                <a:spcPts val="1282"/>
              </a:spcBef>
              <a:spcAft>
                <a:spcPts val="0"/>
              </a:spcAft>
              <a:buClr>
                <a:srgbClr val="006096"/>
              </a:buClr>
              <a:buSzPts val="1600"/>
              <a:buChar char="•"/>
            </a:pPr>
            <a:r>
              <a:rPr lang="fr-CA" b="1" dirty="0">
                <a:latin typeface="Calibri"/>
                <a:ea typeface="Calibri"/>
                <a:cs typeface="Calibri"/>
                <a:sym typeface="Calibri"/>
              </a:rPr>
              <a:t>Vérifier auprès de votre assureur s’il existe une protection qui couvre les incidents de confidentialité</a:t>
            </a:r>
            <a:endParaRPr sz="1089" b="1" dirty="0">
              <a:latin typeface="Arial"/>
              <a:ea typeface="Arial"/>
              <a:cs typeface="Arial"/>
              <a:sym typeface="Arial"/>
            </a:endParaRPr>
          </a:p>
          <a:p>
            <a:pPr marL="171450" lvl="0" indent="-171450" algn="l" rtl="0">
              <a:lnSpc>
                <a:spcPct val="93000"/>
              </a:lnSpc>
              <a:spcBef>
                <a:spcPts val="1282"/>
              </a:spcBef>
              <a:spcAft>
                <a:spcPts val="0"/>
              </a:spcAft>
              <a:buClr>
                <a:srgbClr val="006096"/>
              </a:buClr>
              <a:buSzPts val="1600"/>
              <a:buChar char="•"/>
            </a:pPr>
            <a:r>
              <a:rPr lang="fr-CA" b="1" dirty="0">
                <a:latin typeface="Calibri"/>
                <a:ea typeface="Calibri"/>
                <a:cs typeface="Calibri"/>
                <a:sym typeface="Calibri"/>
              </a:rPr>
              <a:t>Au-delà des sanctions qui sont sévères en cas de faute il ne faut certainement pas mettre de côté l’atteinte à la réputation de l’organisme que peut entraîner une mauvaise gestion des renseignements personnels </a:t>
            </a:r>
            <a:r>
              <a:rPr lang="fr-CA" dirty="0">
                <a:latin typeface="Calibri"/>
                <a:ea typeface="Calibri"/>
                <a:cs typeface="Calibri"/>
                <a:sym typeface="Calibri"/>
              </a:rPr>
              <a:t>     </a:t>
            </a:r>
          </a:p>
          <a:p>
            <a:pPr marL="0" lvl="0" indent="0" algn="l" rtl="0">
              <a:lnSpc>
                <a:spcPct val="93000"/>
              </a:lnSpc>
              <a:spcBef>
                <a:spcPts val="1282"/>
              </a:spcBef>
              <a:spcAft>
                <a:spcPts val="0"/>
              </a:spcAft>
              <a:buClr>
                <a:srgbClr val="006096"/>
              </a:buClr>
              <a:buSzPts val="1600"/>
            </a:pPr>
            <a:r>
              <a:rPr lang="fr-CA" b="1" u="sng" dirty="0">
                <a:latin typeface="Calibri"/>
                <a:ea typeface="Calibri"/>
                <a:cs typeface="Calibri"/>
                <a:sym typeface="Calibri"/>
                <a:hlinkClick r:id="rId5"/>
              </a:rPr>
              <a:t>Sanctions</a:t>
            </a:r>
            <a:endParaRPr dirty="0"/>
          </a:p>
        </p:txBody>
      </p:sp>
      <p:sp>
        <p:nvSpPr>
          <p:cNvPr id="317" name="Google Shape;317;g24ac4eb089f_0_222"/>
          <p:cNvSpPr txBox="1">
            <a:spLocks noGrp="1"/>
          </p:cNvSpPr>
          <p:nvPr>
            <p:ph type="title"/>
          </p:nvPr>
        </p:nvSpPr>
        <p:spPr>
          <a:xfrm>
            <a:off x="487018" y="1388856"/>
            <a:ext cx="36873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fr-CA"/>
              <a:t>Autres informations</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g24ac4eb089f_0_232"/>
          <p:cNvSpPr txBox="1">
            <a:spLocks noGrp="1"/>
          </p:cNvSpPr>
          <p:nvPr>
            <p:ph type="body" idx="3"/>
          </p:nvPr>
        </p:nvSpPr>
        <p:spPr>
          <a:xfrm>
            <a:off x="886709" y="1655800"/>
            <a:ext cx="10048200" cy="3931800"/>
          </a:xfrm>
          <a:prstGeom prst="rect">
            <a:avLst/>
          </a:prstGeom>
          <a:noFill/>
          <a:ln>
            <a:noFill/>
          </a:ln>
        </p:spPr>
        <p:txBody>
          <a:bodyPr spcFirstLastPara="1" wrap="square" lIns="91425" tIns="45700" rIns="91425" bIns="45700" anchor="t" anchorCtr="0">
            <a:normAutofit/>
          </a:bodyPr>
          <a:lstStyle/>
          <a:p>
            <a:pPr marL="311078" lvl="0" indent="-311078" algn="l" rtl="0">
              <a:lnSpc>
                <a:spcPct val="150000"/>
              </a:lnSpc>
              <a:spcBef>
                <a:spcPts val="0"/>
              </a:spcBef>
              <a:spcAft>
                <a:spcPts val="0"/>
              </a:spcAft>
              <a:buClr>
                <a:schemeClr val="dk1"/>
              </a:buClr>
              <a:buFont typeface="Arial"/>
              <a:buNone/>
            </a:pPr>
            <a:r>
              <a:rPr lang="fr-CA" sz="2000" b="1" u="sng" dirty="0">
                <a:latin typeface="Calibri"/>
                <a:ea typeface="Calibri"/>
                <a:cs typeface="Calibri"/>
                <a:sym typeface="Calibri"/>
                <a:hlinkClick r:id="rId3"/>
              </a:rPr>
              <a:t>Commission d'accès à l'information - Loi 25</a:t>
            </a:r>
            <a:endParaRPr sz="2000" b="1" u="sng" dirty="0">
              <a:latin typeface="Calibri"/>
              <a:ea typeface="Calibri"/>
              <a:cs typeface="Calibri"/>
              <a:sym typeface="Calibri"/>
            </a:endParaRPr>
          </a:p>
          <a:p>
            <a:pPr marL="311078" lvl="0" indent="-311078" algn="l" rtl="0">
              <a:lnSpc>
                <a:spcPct val="150000"/>
              </a:lnSpc>
              <a:spcBef>
                <a:spcPts val="1282"/>
              </a:spcBef>
              <a:spcAft>
                <a:spcPts val="0"/>
              </a:spcAft>
              <a:buClr>
                <a:schemeClr val="dk1"/>
              </a:buClr>
              <a:buFont typeface="Arial"/>
              <a:buNone/>
            </a:pPr>
            <a:r>
              <a:rPr lang="fr-CA" sz="2000" b="1" u="sng" dirty="0">
                <a:latin typeface="Calibri"/>
                <a:ea typeface="Calibri"/>
                <a:cs typeface="Calibri"/>
                <a:sym typeface="Calibri"/>
                <a:hlinkClick r:id="rId4"/>
              </a:rPr>
              <a:t>LOI SUR LA PROTECTION DES RENSEIGNEMENTS PERSONNELS DANS LE SECTEUR PRIVÉ</a:t>
            </a:r>
            <a:endParaRPr sz="2000" b="1" dirty="0">
              <a:latin typeface="Calibri"/>
              <a:ea typeface="Calibri"/>
              <a:cs typeface="Calibri"/>
              <a:sym typeface="Calibri"/>
            </a:endParaRPr>
          </a:p>
          <a:p>
            <a:pPr marL="311078" lvl="0" indent="-311078" algn="l" rtl="0">
              <a:lnSpc>
                <a:spcPct val="150000"/>
              </a:lnSpc>
              <a:spcBef>
                <a:spcPts val="1282"/>
              </a:spcBef>
              <a:spcAft>
                <a:spcPts val="0"/>
              </a:spcAft>
              <a:buClr>
                <a:schemeClr val="dk1"/>
              </a:buClr>
              <a:buFont typeface="Arial"/>
              <a:buNone/>
            </a:pPr>
            <a:r>
              <a:rPr lang="fr-CA" sz="2000" b="1" u="sng" dirty="0">
                <a:latin typeface="Calibri"/>
                <a:ea typeface="Calibri"/>
                <a:cs typeface="Calibri"/>
                <a:sym typeface="Calibri"/>
                <a:hlinkClick r:id="rId5"/>
              </a:rPr>
              <a:t>Guide pratique - Application de la Loi 25 - Cyber Eco</a:t>
            </a:r>
            <a:endParaRPr sz="2000" b="1" dirty="0">
              <a:latin typeface="Calibri"/>
              <a:ea typeface="Calibri"/>
              <a:cs typeface="Calibri"/>
              <a:sym typeface="Calibri"/>
            </a:endParaRPr>
          </a:p>
          <a:p>
            <a:pPr marL="311078" lvl="0" indent="-311078" algn="l" rtl="0">
              <a:lnSpc>
                <a:spcPct val="150000"/>
              </a:lnSpc>
              <a:spcBef>
                <a:spcPts val="1282"/>
              </a:spcBef>
              <a:spcAft>
                <a:spcPts val="0"/>
              </a:spcAft>
              <a:buClr>
                <a:schemeClr val="dk1"/>
              </a:buClr>
              <a:buFont typeface="Arial"/>
              <a:buNone/>
            </a:pPr>
            <a:r>
              <a:rPr lang="fr-CA" sz="2000" b="1" u="sng" dirty="0">
                <a:latin typeface="Calibri"/>
                <a:ea typeface="Calibri"/>
                <a:cs typeface="Calibri"/>
                <a:sym typeface="Calibri"/>
                <a:hlinkClick r:id="rId6"/>
              </a:rPr>
              <a:t>Guide évaluation des facteurs relatifs à la vie privé</a:t>
            </a:r>
            <a:r>
              <a:rPr lang="fr-CA" sz="2000" b="1" u="sng" dirty="0">
                <a:latin typeface="Calibri"/>
                <a:ea typeface="Calibri"/>
                <a:cs typeface="Calibri"/>
                <a:sym typeface="Calibri"/>
                <a:hlinkClick r:id="rId7"/>
              </a:rPr>
              <a:t> (EFVP) – CAI</a:t>
            </a:r>
            <a:endParaRPr sz="2000" b="1" dirty="0">
              <a:latin typeface="Calibri"/>
              <a:ea typeface="Calibri"/>
              <a:cs typeface="Calibri"/>
              <a:sym typeface="Calibri"/>
            </a:endParaRPr>
          </a:p>
          <a:p>
            <a:pPr marL="311078" lvl="0" indent="-311078" algn="l" rtl="0">
              <a:lnSpc>
                <a:spcPct val="150000"/>
              </a:lnSpc>
              <a:spcBef>
                <a:spcPts val="1282"/>
              </a:spcBef>
              <a:spcAft>
                <a:spcPts val="0"/>
              </a:spcAft>
              <a:buClr>
                <a:schemeClr val="dk1"/>
              </a:buClr>
              <a:buFont typeface="Arial"/>
              <a:buNone/>
            </a:pPr>
            <a:r>
              <a:rPr lang="fr-CA" sz="2000" b="1" u="sng" dirty="0">
                <a:latin typeface="Calibri"/>
                <a:ea typeface="Calibri"/>
                <a:cs typeface="Calibri"/>
                <a:sym typeface="Calibri"/>
                <a:hlinkClick r:id="rId8"/>
              </a:rPr>
              <a:t>Distinction entre les différents types de renseignements personnels </a:t>
            </a:r>
            <a:endParaRPr sz="2000" b="1" dirty="0">
              <a:latin typeface="Calibri"/>
              <a:ea typeface="Calibri"/>
              <a:cs typeface="Calibri"/>
              <a:sym typeface="Calibri"/>
            </a:endParaRPr>
          </a:p>
          <a:p>
            <a:pPr marL="311078" lvl="0" indent="-311078" algn="l" rtl="0">
              <a:lnSpc>
                <a:spcPct val="150000"/>
              </a:lnSpc>
              <a:spcBef>
                <a:spcPts val="1282"/>
              </a:spcBef>
              <a:spcAft>
                <a:spcPts val="0"/>
              </a:spcAft>
              <a:buClr>
                <a:schemeClr val="dk1"/>
              </a:buClr>
              <a:buFont typeface="Arial"/>
              <a:buNone/>
            </a:pPr>
            <a:r>
              <a:rPr lang="fr-CA" sz="2000" b="1" u="sng" dirty="0">
                <a:latin typeface="Calibri"/>
                <a:ea typeface="Calibri"/>
                <a:cs typeface="Calibri"/>
                <a:sym typeface="Calibri"/>
                <a:hlinkClick r:id="rId9"/>
              </a:rPr>
              <a:t>Guide facile pour se conformer à la Loi 25 sur la protection des renseignements personnels</a:t>
            </a:r>
            <a:endParaRPr sz="2000" b="1" dirty="0">
              <a:latin typeface="Calibri"/>
              <a:ea typeface="Calibri"/>
              <a:cs typeface="Calibri"/>
              <a:sym typeface="Calibri"/>
            </a:endParaRPr>
          </a:p>
          <a:p>
            <a:pPr marL="0" lvl="0" indent="0" algn="l" rtl="0">
              <a:lnSpc>
                <a:spcPct val="150000"/>
              </a:lnSpc>
              <a:spcBef>
                <a:spcPts val="0"/>
              </a:spcBef>
              <a:spcAft>
                <a:spcPts val="0"/>
              </a:spcAft>
              <a:buClr>
                <a:schemeClr val="dk1"/>
              </a:buClr>
              <a:buSzPct val="87500"/>
              <a:buNone/>
            </a:pPr>
            <a:endParaRPr b="1" dirty="0">
              <a:solidFill>
                <a:srgbClr val="E78842"/>
              </a:solidFill>
            </a:endParaRPr>
          </a:p>
        </p:txBody>
      </p:sp>
      <p:sp>
        <p:nvSpPr>
          <p:cNvPr id="323" name="Google Shape;323;g24ac4eb089f_0_232"/>
          <p:cNvSpPr txBox="1">
            <a:spLocks noGrp="1"/>
          </p:cNvSpPr>
          <p:nvPr>
            <p:ph type="title"/>
          </p:nvPr>
        </p:nvSpPr>
        <p:spPr>
          <a:xfrm>
            <a:off x="583096" y="193501"/>
            <a:ext cx="11025900" cy="4875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0069AA"/>
              </a:buClr>
              <a:buSzPts val="2000"/>
              <a:buFont typeface="Century Gothic"/>
              <a:buNone/>
            </a:pPr>
            <a:r>
              <a:rPr lang="fr-CA" sz="2400" b="1"/>
              <a:t>Pour plus d’information</a:t>
            </a:r>
            <a:endParaRPr sz="2400" b="1"/>
          </a:p>
        </p:txBody>
      </p:sp>
      <p:sp>
        <p:nvSpPr>
          <p:cNvPr id="324" name="Google Shape;324;g24ac4eb089f_0_232"/>
          <p:cNvSpPr txBox="1">
            <a:spLocks noGrp="1"/>
          </p:cNvSpPr>
          <p:nvPr>
            <p:ph type="sldNum" idx="12"/>
          </p:nvPr>
        </p:nvSpPr>
        <p:spPr>
          <a:xfrm>
            <a:off x="11519452" y="414524"/>
            <a:ext cx="467400" cy="2463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CA"/>
              <a:t>29</a:t>
            </a:fld>
            <a:endParaRPr/>
          </a:p>
        </p:txBody>
      </p:sp>
      <p:sp>
        <p:nvSpPr>
          <p:cNvPr id="325" name="Google Shape;325;g24ac4eb089f_0_232"/>
          <p:cNvSpPr/>
          <p:nvPr/>
        </p:nvSpPr>
        <p:spPr>
          <a:xfrm>
            <a:off x="583095" y="1883111"/>
            <a:ext cx="303600" cy="110700"/>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6" name="Google Shape;326;g24ac4eb089f_0_232"/>
          <p:cNvSpPr/>
          <p:nvPr/>
        </p:nvSpPr>
        <p:spPr>
          <a:xfrm>
            <a:off x="583095" y="2425860"/>
            <a:ext cx="303600" cy="110700"/>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7" name="Google Shape;327;g24ac4eb089f_0_232"/>
          <p:cNvSpPr/>
          <p:nvPr/>
        </p:nvSpPr>
        <p:spPr>
          <a:xfrm>
            <a:off x="596123" y="2978218"/>
            <a:ext cx="303600" cy="110700"/>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8" name="Google Shape;328;g24ac4eb089f_0_232"/>
          <p:cNvSpPr/>
          <p:nvPr/>
        </p:nvSpPr>
        <p:spPr>
          <a:xfrm>
            <a:off x="583095" y="3553813"/>
            <a:ext cx="303600" cy="110700"/>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9" name="Google Shape;329;g24ac4eb089f_0_232"/>
          <p:cNvSpPr/>
          <p:nvPr/>
        </p:nvSpPr>
        <p:spPr>
          <a:xfrm>
            <a:off x="583095" y="4161018"/>
            <a:ext cx="303600" cy="110700"/>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30" name="Google Shape;330;g24ac4eb089f_0_232"/>
          <p:cNvSpPr/>
          <p:nvPr/>
        </p:nvSpPr>
        <p:spPr>
          <a:xfrm>
            <a:off x="563247" y="4658529"/>
            <a:ext cx="303600" cy="110700"/>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31" name="Google Shape;331;g24ac4eb089f_0_232"/>
          <p:cNvSpPr/>
          <p:nvPr/>
        </p:nvSpPr>
        <p:spPr>
          <a:xfrm>
            <a:off x="583095" y="5264729"/>
            <a:ext cx="303600" cy="110700"/>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g24ac4eb089f_0_10"/>
          <p:cNvSpPr txBox="1">
            <a:spLocks noGrp="1"/>
          </p:cNvSpPr>
          <p:nvPr>
            <p:ph type="body" idx="3"/>
          </p:nvPr>
        </p:nvSpPr>
        <p:spPr>
          <a:xfrm>
            <a:off x="886709" y="2189200"/>
            <a:ext cx="10466100" cy="3931800"/>
          </a:xfrm>
          <a:prstGeom prst="rect">
            <a:avLst/>
          </a:prstGeom>
          <a:noFill/>
          <a:ln>
            <a:noFill/>
          </a:ln>
        </p:spPr>
        <p:txBody>
          <a:bodyPr spcFirstLastPara="1" wrap="square" lIns="91425" tIns="45700" rIns="91425" bIns="45700" anchor="t" anchorCtr="0">
            <a:normAutofit fontScale="62500" lnSpcReduction="20000"/>
          </a:bodyPr>
          <a:lstStyle/>
          <a:p>
            <a:pPr marL="0" lvl="0" indent="0" algn="l" rtl="0">
              <a:lnSpc>
                <a:spcPct val="150000"/>
              </a:lnSpc>
              <a:spcBef>
                <a:spcPts val="0"/>
              </a:spcBef>
              <a:spcAft>
                <a:spcPts val="0"/>
              </a:spcAft>
              <a:buClr>
                <a:srgbClr val="E78842"/>
              </a:buClr>
              <a:buSzPct val="51525"/>
              <a:buNone/>
            </a:pPr>
            <a:r>
              <a:rPr lang="fr-CA" sz="3105" b="1" dirty="0">
                <a:solidFill>
                  <a:srgbClr val="E78842"/>
                </a:solidFill>
              </a:rPr>
              <a:t>De la bonification des informations reçues lors d’une collecte de renseignements personnels </a:t>
            </a:r>
          </a:p>
          <a:p>
            <a:pPr marL="0" lvl="0" indent="0" algn="l" rtl="0">
              <a:lnSpc>
                <a:spcPct val="150000"/>
              </a:lnSpc>
              <a:spcBef>
                <a:spcPts val="1000"/>
              </a:spcBef>
              <a:spcAft>
                <a:spcPts val="0"/>
              </a:spcAft>
              <a:buClr>
                <a:srgbClr val="E78842"/>
              </a:buClr>
              <a:buSzPct val="51525"/>
              <a:buNone/>
            </a:pPr>
            <a:r>
              <a:rPr lang="fr-CA" sz="3105" b="1" dirty="0">
                <a:solidFill>
                  <a:srgbClr val="E78842"/>
                </a:solidFill>
              </a:rPr>
              <a:t>Du fait d’être avisés lors d’un incident de confidentialité concernant leurs renseignements personnels lorsque cet incident présente un risque qu’un préjudice sérieux soit causé;</a:t>
            </a:r>
            <a:endParaRPr sz="3105" dirty="0"/>
          </a:p>
          <a:p>
            <a:pPr marL="0" lvl="0" indent="0" algn="l" rtl="0">
              <a:lnSpc>
                <a:spcPct val="100000"/>
              </a:lnSpc>
              <a:spcBef>
                <a:spcPts val="0"/>
              </a:spcBef>
              <a:spcAft>
                <a:spcPts val="0"/>
              </a:spcAft>
              <a:buClr>
                <a:schemeClr val="dk1"/>
              </a:buClr>
              <a:buSzPct val="45085"/>
              <a:buNone/>
            </a:pPr>
            <a:endParaRPr sz="3105" dirty="0"/>
          </a:p>
          <a:p>
            <a:pPr marL="0" lvl="0" indent="0" algn="l" rtl="0">
              <a:lnSpc>
                <a:spcPct val="150000"/>
              </a:lnSpc>
              <a:spcBef>
                <a:spcPts val="1000"/>
              </a:spcBef>
              <a:spcAft>
                <a:spcPts val="0"/>
              </a:spcAft>
              <a:buClr>
                <a:srgbClr val="E78842"/>
              </a:buClr>
              <a:buSzPct val="51525"/>
              <a:buNone/>
            </a:pPr>
            <a:r>
              <a:rPr lang="fr-CA" sz="3105" b="1" dirty="0">
                <a:solidFill>
                  <a:srgbClr val="E78842"/>
                </a:solidFill>
              </a:rPr>
              <a:t>D’un droit à l’effacement et au déréférencement;</a:t>
            </a:r>
            <a:endParaRPr sz="3105" dirty="0"/>
          </a:p>
          <a:p>
            <a:pPr marL="0" lvl="0" indent="0" algn="l" rtl="0">
              <a:lnSpc>
                <a:spcPct val="100000"/>
              </a:lnSpc>
              <a:spcBef>
                <a:spcPts val="0"/>
              </a:spcBef>
              <a:spcAft>
                <a:spcPts val="0"/>
              </a:spcAft>
              <a:buClr>
                <a:schemeClr val="dk1"/>
              </a:buClr>
              <a:buSzPct val="45085"/>
              <a:buNone/>
            </a:pPr>
            <a:endParaRPr sz="3105" dirty="0"/>
          </a:p>
          <a:p>
            <a:pPr marL="0" lvl="0" indent="0" algn="l" rtl="0">
              <a:lnSpc>
                <a:spcPct val="150000"/>
              </a:lnSpc>
              <a:spcBef>
                <a:spcPts val="1000"/>
              </a:spcBef>
              <a:spcAft>
                <a:spcPts val="0"/>
              </a:spcAft>
              <a:buClr>
                <a:srgbClr val="E78842"/>
              </a:buClr>
              <a:buSzPct val="51525"/>
              <a:buNone/>
            </a:pPr>
            <a:r>
              <a:rPr lang="fr-CA" sz="3105" b="1" dirty="0">
                <a:solidFill>
                  <a:srgbClr val="E78842"/>
                </a:solidFill>
              </a:rPr>
              <a:t>De consentements demandés en termes simples et clairs.</a:t>
            </a:r>
            <a:endParaRPr sz="3105" dirty="0"/>
          </a:p>
          <a:p>
            <a:pPr marL="0" lvl="0" indent="0" algn="l" rtl="0">
              <a:lnSpc>
                <a:spcPct val="100000"/>
              </a:lnSpc>
              <a:spcBef>
                <a:spcPts val="0"/>
              </a:spcBef>
              <a:spcAft>
                <a:spcPts val="0"/>
              </a:spcAft>
              <a:buClr>
                <a:schemeClr val="dk1"/>
              </a:buClr>
              <a:buSzPct val="87500"/>
              <a:buNone/>
            </a:pPr>
            <a:endParaRPr dirty="0"/>
          </a:p>
        </p:txBody>
      </p:sp>
      <p:sp>
        <p:nvSpPr>
          <p:cNvPr id="130" name="Google Shape;130;g24ac4eb089f_0_10"/>
          <p:cNvSpPr txBox="1">
            <a:spLocks noGrp="1"/>
          </p:cNvSpPr>
          <p:nvPr>
            <p:ph type="body" idx="4"/>
          </p:nvPr>
        </p:nvSpPr>
        <p:spPr>
          <a:xfrm>
            <a:off x="125900" y="1455500"/>
            <a:ext cx="12066000" cy="10398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E78842"/>
              </a:buClr>
              <a:buSzPts val="2000"/>
              <a:buNone/>
            </a:pPr>
            <a:r>
              <a:rPr lang="fr-CA" b="1" dirty="0"/>
              <a:t>L’adoption de la loi 25 permet aux citoyennes et aux citoyens de bénéficier particulièrement ; </a:t>
            </a:r>
            <a:endParaRPr b="1" dirty="0"/>
          </a:p>
        </p:txBody>
      </p:sp>
      <p:sp>
        <p:nvSpPr>
          <p:cNvPr id="131" name="Google Shape;131;g24ac4eb089f_0_10"/>
          <p:cNvSpPr txBox="1">
            <a:spLocks noGrp="1"/>
          </p:cNvSpPr>
          <p:nvPr>
            <p:ph type="title"/>
          </p:nvPr>
        </p:nvSpPr>
        <p:spPr>
          <a:xfrm>
            <a:off x="583096" y="193501"/>
            <a:ext cx="11025900" cy="4875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0069AA"/>
              </a:buClr>
              <a:buSzPts val="2000"/>
              <a:buFont typeface="Century Gothic"/>
              <a:buNone/>
            </a:pPr>
            <a:r>
              <a:rPr lang="fr-CA" b="1" dirty="0"/>
              <a:t>Bénéfices pour les citoyennes et les citoyens</a:t>
            </a:r>
            <a:endParaRPr b="1" dirty="0"/>
          </a:p>
        </p:txBody>
      </p:sp>
      <p:sp>
        <p:nvSpPr>
          <p:cNvPr id="132" name="Google Shape;132;g24ac4eb089f_0_10"/>
          <p:cNvSpPr txBox="1">
            <a:spLocks noGrp="1"/>
          </p:cNvSpPr>
          <p:nvPr>
            <p:ph type="ftr" idx="11"/>
          </p:nvPr>
        </p:nvSpPr>
        <p:spPr>
          <a:xfrm>
            <a:off x="583096" y="355924"/>
            <a:ext cx="4369800" cy="3651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fr-CA" sz="1200"/>
              <a:t>Loi 25</a:t>
            </a:r>
            <a:endParaRPr sz="1200"/>
          </a:p>
        </p:txBody>
      </p:sp>
      <p:sp>
        <p:nvSpPr>
          <p:cNvPr id="133" name="Google Shape;133;g24ac4eb089f_0_10"/>
          <p:cNvSpPr txBox="1">
            <a:spLocks noGrp="1"/>
          </p:cNvSpPr>
          <p:nvPr>
            <p:ph type="sldNum" idx="12"/>
          </p:nvPr>
        </p:nvSpPr>
        <p:spPr>
          <a:xfrm>
            <a:off x="11519452" y="414524"/>
            <a:ext cx="467400" cy="2463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CA"/>
              <a:t>3</a:t>
            </a:fld>
            <a:endParaRPr/>
          </a:p>
        </p:txBody>
      </p:sp>
      <p:sp>
        <p:nvSpPr>
          <p:cNvPr id="134" name="Google Shape;134;g24ac4eb089f_0_10"/>
          <p:cNvSpPr/>
          <p:nvPr/>
        </p:nvSpPr>
        <p:spPr>
          <a:xfrm>
            <a:off x="583095" y="2367824"/>
            <a:ext cx="303600" cy="110700"/>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4ac4eb089f_0_10"/>
          <p:cNvSpPr/>
          <p:nvPr/>
        </p:nvSpPr>
        <p:spPr>
          <a:xfrm>
            <a:off x="583095" y="3254910"/>
            <a:ext cx="303600" cy="110700"/>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7" name="Google Shape;137;g24ac4eb089f_0_10"/>
          <p:cNvSpPr/>
          <p:nvPr/>
        </p:nvSpPr>
        <p:spPr>
          <a:xfrm>
            <a:off x="583095" y="5478422"/>
            <a:ext cx="303600" cy="110700"/>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8" name="Google Shape;138;g24ac4eb089f_0_10"/>
          <p:cNvSpPr/>
          <p:nvPr/>
        </p:nvSpPr>
        <p:spPr>
          <a:xfrm>
            <a:off x="583095" y="4744722"/>
            <a:ext cx="303600" cy="110700"/>
          </a:xfrm>
          <a:prstGeom prst="rect">
            <a:avLst/>
          </a:prstGeom>
          <a:solidFill>
            <a:srgbClr val="E7884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g24ac4eb089f_0_253"/>
          <p:cNvSpPr txBox="1">
            <a:spLocks noGrp="1"/>
          </p:cNvSpPr>
          <p:nvPr>
            <p:ph type="title"/>
          </p:nvPr>
        </p:nvSpPr>
        <p:spPr>
          <a:xfrm>
            <a:off x="487018" y="1388856"/>
            <a:ext cx="36873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3500"/>
              <a:buFont typeface="Century Gothic"/>
              <a:buNone/>
            </a:pPr>
            <a:r>
              <a:rPr lang="fr-CA"/>
              <a:t>Les documents ressources</a:t>
            </a:r>
            <a:endParaRPr/>
          </a:p>
        </p:txBody>
      </p:sp>
      <p:sp>
        <p:nvSpPr>
          <p:cNvPr id="338" name="Google Shape;338;g24ac4eb089f_0_253"/>
          <p:cNvSpPr txBox="1">
            <a:spLocks noGrp="1"/>
          </p:cNvSpPr>
          <p:nvPr>
            <p:ph type="body" idx="1"/>
          </p:nvPr>
        </p:nvSpPr>
        <p:spPr>
          <a:xfrm>
            <a:off x="4741500" y="120850"/>
            <a:ext cx="7175700" cy="6533100"/>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93000"/>
              </a:lnSpc>
              <a:spcBef>
                <a:spcPts val="0"/>
              </a:spcBef>
              <a:spcAft>
                <a:spcPts val="0"/>
              </a:spcAft>
              <a:buClr>
                <a:schemeClr val="dk1"/>
              </a:buClr>
              <a:buFont typeface="Arial"/>
              <a:buNone/>
            </a:pPr>
            <a:r>
              <a:rPr lang="fr-CA" dirty="0">
                <a:solidFill>
                  <a:srgbClr val="E78842"/>
                </a:solidFill>
                <a:latin typeface="Calibri"/>
                <a:ea typeface="Calibri"/>
                <a:cs typeface="Calibri"/>
                <a:sym typeface="Calibri"/>
              </a:rPr>
              <a:t>Afin de supporter les organismes dans la mise en place de ces politiques et des ces pratiques nous mettons à votre disposition les documents ressources suivants :</a:t>
            </a:r>
            <a:endParaRPr sz="1289" dirty="0">
              <a:solidFill>
                <a:srgbClr val="E78842"/>
              </a:solidFill>
              <a:latin typeface="Arial"/>
              <a:ea typeface="Arial"/>
              <a:cs typeface="Arial"/>
              <a:sym typeface="Arial"/>
            </a:endParaRPr>
          </a:p>
          <a:p>
            <a:pPr marL="311078" lvl="0" indent="-323778" algn="l" rtl="0">
              <a:lnSpc>
                <a:spcPct val="93000"/>
              </a:lnSpc>
              <a:spcBef>
                <a:spcPts val="1282"/>
              </a:spcBef>
              <a:spcAft>
                <a:spcPts val="0"/>
              </a:spcAft>
              <a:buClr>
                <a:srgbClr val="E78842"/>
              </a:buClr>
              <a:buSzPts val="1600"/>
              <a:buChar char="•"/>
            </a:pPr>
            <a:r>
              <a:rPr lang="fr-CA" b="1" dirty="0">
                <a:solidFill>
                  <a:srgbClr val="E78842"/>
                </a:solidFill>
                <a:latin typeface="Calibri"/>
                <a:ea typeface="Calibri"/>
                <a:cs typeface="Calibri"/>
                <a:sym typeface="Calibri"/>
              </a:rPr>
              <a:t>Inventaire des renseignements personnels et EFVP</a:t>
            </a:r>
            <a:endParaRPr sz="1289" b="1" dirty="0">
              <a:solidFill>
                <a:srgbClr val="E78842"/>
              </a:solidFill>
              <a:latin typeface="Arial"/>
              <a:ea typeface="Arial"/>
              <a:cs typeface="Arial"/>
              <a:sym typeface="Arial"/>
            </a:endParaRPr>
          </a:p>
          <a:p>
            <a:pPr marL="311078" lvl="0" indent="-323778" algn="l" rtl="0">
              <a:lnSpc>
                <a:spcPct val="93000"/>
              </a:lnSpc>
              <a:spcBef>
                <a:spcPts val="1282"/>
              </a:spcBef>
              <a:spcAft>
                <a:spcPts val="0"/>
              </a:spcAft>
              <a:buClr>
                <a:srgbClr val="E78842"/>
              </a:buClr>
              <a:buSzPts val="1600"/>
              <a:buChar char="•"/>
            </a:pPr>
            <a:r>
              <a:rPr lang="fr-CA" b="1" dirty="0">
                <a:solidFill>
                  <a:srgbClr val="E78842"/>
                </a:solidFill>
                <a:latin typeface="Calibri"/>
                <a:ea typeface="Calibri"/>
                <a:cs typeface="Calibri"/>
                <a:sym typeface="Calibri"/>
              </a:rPr>
              <a:t>Registre des incidents de confidentialité</a:t>
            </a:r>
            <a:endParaRPr sz="1289" b="1" dirty="0">
              <a:solidFill>
                <a:srgbClr val="E78842"/>
              </a:solidFill>
              <a:latin typeface="Arial"/>
              <a:ea typeface="Arial"/>
              <a:cs typeface="Arial"/>
              <a:sym typeface="Arial"/>
            </a:endParaRPr>
          </a:p>
          <a:p>
            <a:pPr marL="311078" lvl="0" indent="-323778" algn="l" rtl="0">
              <a:lnSpc>
                <a:spcPct val="93000"/>
              </a:lnSpc>
              <a:spcBef>
                <a:spcPts val="1282"/>
              </a:spcBef>
              <a:spcAft>
                <a:spcPts val="0"/>
              </a:spcAft>
              <a:buClr>
                <a:srgbClr val="E78842"/>
              </a:buClr>
              <a:buSzPts val="1600"/>
              <a:buChar char="•"/>
            </a:pPr>
            <a:r>
              <a:rPr lang="fr-CA" b="1" dirty="0">
                <a:solidFill>
                  <a:srgbClr val="E78842"/>
                </a:solidFill>
                <a:latin typeface="Calibri"/>
                <a:ea typeface="Calibri"/>
                <a:cs typeface="Calibri"/>
                <a:sym typeface="Calibri"/>
              </a:rPr>
              <a:t>Politique de confidentialité</a:t>
            </a:r>
            <a:endParaRPr sz="1289" b="1" dirty="0">
              <a:solidFill>
                <a:srgbClr val="E78842"/>
              </a:solidFill>
              <a:latin typeface="Arial"/>
              <a:ea typeface="Arial"/>
              <a:cs typeface="Arial"/>
              <a:sym typeface="Arial"/>
            </a:endParaRPr>
          </a:p>
          <a:p>
            <a:pPr marL="311078" lvl="0" indent="-323778" algn="l" rtl="0">
              <a:lnSpc>
                <a:spcPct val="93000"/>
              </a:lnSpc>
              <a:spcBef>
                <a:spcPts val="1282"/>
              </a:spcBef>
              <a:spcAft>
                <a:spcPts val="0"/>
              </a:spcAft>
              <a:buClr>
                <a:srgbClr val="E78842"/>
              </a:buClr>
              <a:buSzPts val="1600"/>
              <a:buChar char="•"/>
            </a:pPr>
            <a:r>
              <a:rPr lang="fr-CA" b="1" dirty="0">
                <a:solidFill>
                  <a:srgbClr val="E78842"/>
                </a:solidFill>
                <a:latin typeface="Calibri"/>
                <a:ea typeface="Calibri"/>
                <a:cs typeface="Calibri"/>
                <a:sym typeface="Calibri"/>
              </a:rPr>
              <a:t>Formulaire de consentement pour la cueillette des renseignements personnels</a:t>
            </a:r>
            <a:endParaRPr sz="1289" b="1" dirty="0">
              <a:solidFill>
                <a:srgbClr val="E78842"/>
              </a:solidFill>
              <a:latin typeface="Arial"/>
              <a:ea typeface="Arial"/>
              <a:cs typeface="Arial"/>
              <a:sym typeface="Arial"/>
            </a:endParaRPr>
          </a:p>
          <a:p>
            <a:pPr marL="311078" lvl="0" indent="-323778" algn="l" rtl="0">
              <a:lnSpc>
                <a:spcPct val="93000"/>
              </a:lnSpc>
              <a:spcBef>
                <a:spcPts val="1282"/>
              </a:spcBef>
              <a:spcAft>
                <a:spcPts val="0"/>
              </a:spcAft>
              <a:buClr>
                <a:srgbClr val="E78842"/>
              </a:buClr>
              <a:buSzPts val="1600"/>
              <a:buChar char="•"/>
            </a:pPr>
            <a:r>
              <a:rPr lang="fr-CA" b="1" dirty="0">
                <a:solidFill>
                  <a:srgbClr val="E78842"/>
                </a:solidFill>
                <a:latin typeface="Calibri"/>
                <a:ea typeface="Calibri"/>
                <a:cs typeface="Calibri"/>
                <a:sym typeface="Calibri"/>
              </a:rPr>
              <a:t>Procédure de conservation, destruction et anonymisation des renseignements personnels</a:t>
            </a:r>
            <a:endParaRPr sz="1289" b="1" dirty="0">
              <a:solidFill>
                <a:srgbClr val="E78842"/>
              </a:solidFill>
              <a:latin typeface="Arial"/>
              <a:ea typeface="Arial"/>
              <a:cs typeface="Arial"/>
              <a:sym typeface="Arial"/>
            </a:endParaRPr>
          </a:p>
          <a:p>
            <a:pPr marL="311078" lvl="0" indent="-323778" algn="l" rtl="0">
              <a:lnSpc>
                <a:spcPct val="93000"/>
              </a:lnSpc>
              <a:spcBef>
                <a:spcPts val="1282"/>
              </a:spcBef>
              <a:spcAft>
                <a:spcPts val="0"/>
              </a:spcAft>
              <a:buClr>
                <a:srgbClr val="E78842"/>
              </a:buClr>
              <a:buSzPts val="1600"/>
              <a:buChar char="•"/>
            </a:pPr>
            <a:r>
              <a:rPr lang="fr-CA" b="1" dirty="0">
                <a:solidFill>
                  <a:srgbClr val="E78842"/>
                </a:solidFill>
                <a:latin typeface="Calibri"/>
                <a:ea typeface="Calibri"/>
                <a:cs typeface="Calibri"/>
                <a:sym typeface="Calibri"/>
              </a:rPr>
              <a:t>Procédure de traitement des plaintes</a:t>
            </a:r>
            <a:endParaRPr sz="1289" b="1" dirty="0">
              <a:solidFill>
                <a:srgbClr val="E78842"/>
              </a:solidFill>
              <a:latin typeface="Arial"/>
              <a:ea typeface="Arial"/>
              <a:cs typeface="Arial"/>
              <a:sym typeface="Arial"/>
            </a:endParaRPr>
          </a:p>
          <a:p>
            <a:pPr marL="311078" lvl="0" indent="-323778" algn="l" rtl="0">
              <a:lnSpc>
                <a:spcPct val="93000"/>
              </a:lnSpc>
              <a:spcBef>
                <a:spcPts val="1282"/>
              </a:spcBef>
              <a:spcAft>
                <a:spcPts val="0"/>
              </a:spcAft>
              <a:buClr>
                <a:srgbClr val="E78842"/>
              </a:buClr>
              <a:buSzPts val="1600"/>
              <a:buChar char="•"/>
            </a:pPr>
            <a:r>
              <a:rPr lang="fr-CA" b="1" dirty="0">
                <a:solidFill>
                  <a:srgbClr val="E78842"/>
                </a:solidFill>
                <a:latin typeface="Calibri"/>
                <a:ea typeface="Calibri"/>
                <a:cs typeface="Calibri"/>
                <a:sym typeface="Calibri"/>
              </a:rPr>
              <a:t>Procédure de désindexation</a:t>
            </a:r>
            <a:endParaRPr sz="1289" b="1" dirty="0">
              <a:solidFill>
                <a:srgbClr val="E78842"/>
              </a:solidFill>
              <a:latin typeface="Arial"/>
              <a:ea typeface="Arial"/>
              <a:cs typeface="Arial"/>
              <a:sym typeface="Arial"/>
            </a:endParaRPr>
          </a:p>
          <a:p>
            <a:pPr marL="311078" lvl="0" indent="-323778" algn="l" rtl="0">
              <a:lnSpc>
                <a:spcPct val="93000"/>
              </a:lnSpc>
              <a:spcBef>
                <a:spcPts val="1282"/>
              </a:spcBef>
              <a:spcAft>
                <a:spcPts val="0"/>
              </a:spcAft>
              <a:buClr>
                <a:srgbClr val="E78842"/>
              </a:buClr>
              <a:buSzPts val="1600"/>
              <a:buChar char="•"/>
            </a:pPr>
            <a:r>
              <a:rPr lang="fr-CA" b="1" dirty="0">
                <a:solidFill>
                  <a:srgbClr val="E78842"/>
                </a:solidFill>
                <a:latin typeface="Calibri"/>
                <a:ea typeface="Calibri"/>
                <a:cs typeface="Calibri"/>
                <a:sym typeface="Calibri"/>
              </a:rPr>
              <a:t>Procédure de demande d’accès aux renseignements personnels</a:t>
            </a:r>
            <a:endParaRPr sz="1289" b="1" dirty="0">
              <a:solidFill>
                <a:srgbClr val="E78842"/>
              </a:solidFill>
              <a:latin typeface="Arial"/>
              <a:ea typeface="Arial"/>
              <a:cs typeface="Arial"/>
              <a:sym typeface="Arial"/>
            </a:endParaRPr>
          </a:p>
          <a:p>
            <a:pPr marL="273050" lvl="0" indent="-285750" algn="l" rtl="0">
              <a:lnSpc>
                <a:spcPct val="93000"/>
              </a:lnSpc>
              <a:spcBef>
                <a:spcPts val="1282"/>
              </a:spcBef>
              <a:spcAft>
                <a:spcPts val="0"/>
              </a:spcAft>
              <a:buClr>
                <a:srgbClr val="E78842"/>
              </a:buClr>
              <a:buSzPts val="1600"/>
              <a:buChar char="•"/>
            </a:pPr>
            <a:r>
              <a:rPr lang="fr-CA" b="1" dirty="0">
                <a:solidFill>
                  <a:srgbClr val="E78842"/>
                </a:solidFill>
                <a:latin typeface="Calibri"/>
                <a:ea typeface="Calibri"/>
                <a:cs typeface="Calibri"/>
                <a:sym typeface="Calibri"/>
              </a:rPr>
              <a:t> Procédure de gestion du roulement du personnel</a:t>
            </a:r>
            <a:endParaRPr b="1" dirty="0">
              <a:solidFill>
                <a:srgbClr val="E78842"/>
              </a:solidFill>
              <a:latin typeface="Calibri"/>
              <a:ea typeface="Calibri"/>
              <a:cs typeface="Calibri"/>
              <a:sym typeface="Calibri"/>
            </a:endParaRPr>
          </a:p>
          <a:p>
            <a:pPr marL="311078" lvl="0" indent="0" algn="l" rtl="0">
              <a:lnSpc>
                <a:spcPct val="93000"/>
              </a:lnSpc>
              <a:spcBef>
                <a:spcPts val="1282"/>
              </a:spcBef>
              <a:spcAft>
                <a:spcPts val="0"/>
              </a:spcAft>
              <a:buNone/>
            </a:pPr>
            <a:endParaRPr dirty="0">
              <a:solidFill>
                <a:srgbClr val="E78842"/>
              </a:solidFill>
              <a:latin typeface="Calibri"/>
              <a:ea typeface="Calibri"/>
              <a:cs typeface="Calibri"/>
              <a:sym typeface="Calibri"/>
            </a:endParaRPr>
          </a:p>
          <a:p>
            <a:pPr marL="0" lvl="0" indent="0" algn="l" rtl="0">
              <a:lnSpc>
                <a:spcPct val="93000"/>
              </a:lnSpc>
              <a:spcBef>
                <a:spcPts val="1282"/>
              </a:spcBef>
              <a:spcAft>
                <a:spcPts val="0"/>
              </a:spcAft>
              <a:buClr>
                <a:schemeClr val="dk1"/>
              </a:buClr>
              <a:buNone/>
            </a:pPr>
            <a:r>
              <a:rPr lang="fr-CA" dirty="0">
                <a:solidFill>
                  <a:srgbClr val="E78842"/>
                </a:solidFill>
                <a:latin typeface="Calibri"/>
                <a:ea typeface="Calibri"/>
                <a:cs typeface="Calibri"/>
                <a:sym typeface="Calibri"/>
              </a:rPr>
              <a:t>Ces documents sont des outils que vous pouvez utiliser intégralement ou adapter à vos besoins et vos réalités.  </a:t>
            </a:r>
            <a:endParaRPr dirty="0">
              <a:solidFill>
                <a:srgbClr val="E78842"/>
              </a:solidFill>
              <a:latin typeface="Calibri"/>
              <a:ea typeface="Calibri"/>
              <a:cs typeface="Calibri"/>
              <a:sym typeface="Calibri"/>
            </a:endParaRPr>
          </a:p>
          <a:p>
            <a:pPr marL="0" lvl="0" indent="0" algn="l" rtl="0">
              <a:lnSpc>
                <a:spcPct val="93000"/>
              </a:lnSpc>
              <a:spcBef>
                <a:spcPts val="1282"/>
              </a:spcBef>
              <a:spcAft>
                <a:spcPts val="0"/>
              </a:spcAft>
              <a:buClr>
                <a:schemeClr val="dk1"/>
              </a:buClr>
              <a:buFont typeface="Arial"/>
              <a:buNone/>
            </a:pPr>
            <a:endParaRPr dirty="0">
              <a:solidFill>
                <a:srgbClr val="E78842"/>
              </a:solidFill>
              <a:latin typeface="Calibri"/>
              <a:ea typeface="Calibri"/>
              <a:cs typeface="Calibri"/>
              <a:sym typeface="Calibri"/>
            </a:endParaRPr>
          </a:p>
          <a:p>
            <a:pPr marL="0" lvl="0" indent="0" algn="l" rtl="0">
              <a:lnSpc>
                <a:spcPct val="93000"/>
              </a:lnSpc>
              <a:spcBef>
                <a:spcPts val="1282"/>
              </a:spcBef>
              <a:spcAft>
                <a:spcPts val="0"/>
              </a:spcAft>
              <a:buClr>
                <a:schemeClr val="dk1"/>
              </a:buClr>
              <a:buFont typeface="Arial"/>
              <a:buNone/>
            </a:pPr>
            <a:r>
              <a:rPr lang="fr-CA" dirty="0">
                <a:solidFill>
                  <a:srgbClr val="E78842"/>
                </a:solidFill>
                <a:latin typeface="Calibri"/>
                <a:ea typeface="Calibri"/>
                <a:cs typeface="Calibri"/>
                <a:sym typeface="Calibri"/>
              </a:rPr>
              <a:t>Le plus important est que les organisations soient en mesure de démontrer qu’elles font preuve de diligence dans le traitement des renseignements personnels qu’elles gèrent et qu’elles se donnent les outils pour répondre le mieux possible aux exigences de la loi.</a:t>
            </a:r>
            <a:endParaRPr sz="1289" dirty="0">
              <a:solidFill>
                <a:srgbClr val="E78842"/>
              </a:solidFill>
              <a:latin typeface="Arial"/>
              <a:ea typeface="Arial"/>
              <a:cs typeface="Arial"/>
              <a:sym typeface="Arial"/>
            </a:endParaRPr>
          </a:p>
          <a:p>
            <a:pPr marL="0" lvl="0" indent="0" algn="l" rtl="0">
              <a:lnSpc>
                <a:spcPct val="150000"/>
              </a:lnSpc>
              <a:spcBef>
                <a:spcPts val="1000"/>
              </a:spcBef>
              <a:spcAft>
                <a:spcPts val="0"/>
              </a:spcAft>
              <a:buClr>
                <a:srgbClr val="E78842"/>
              </a:buClr>
              <a:buSzPts val="1600"/>
              <a:buNone/>
            </a:pPr>
            <a:endParaRPr b="1" dirty="0">
              <a:solidFill>
                <a:srgbClr val="E7884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3"/>
          <p:cNvSpPr txBox="1">
            <a:spLocks noGrp="1"/>
          </p:cNvSpPr>
          <p:nvPr>
            <p:ph type="title"/>
          </p:nvPr>
        </p:nvSpPr>
        <p:spPr>
          <a:xfrm>
            <a:off x="487018" y="1388856"/>
            <a:ext cx="3687418" cy="1325563"/>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lt1"/>
              </a:buClr>
              <a:buSzPct val="100000"/>
              <a:buFont typeface="Century Gothic"/>
              <a:buNone/>
            </a:pPr>
            <a:r>
              <a:rPr lang="fr-CA" dirty="0"/>
              <a:t>Les étapes de la mise en application</a:t>
            </a:r>
            <a:endParaRPr dirty="0"/>
          </a:p>
        </p:txBody>
      </p:sp>
      <p:sp>
        <p:nvSpPr>
          <p:cNvPr id="144" name="Google Shape;144;p3"/>
          <p:cNvSpPr txBox="1">
            <a:spLocks noGrp="1"/>
          </p:cNvSpPr>
          <p:nvPr>
            <p:ph type="body" idx="1"/>
          </p:nvPr>
        </p:nvSpPr>
        <p:spPr>
          <a:xfrm>
            <a:off x="5041550" y="398250"/>
            <a:ext cx="5748900" cy="6067200"/>
          </a:xfrm>
          <a:prstGeom prst="rect">
            <a:avLst/>
          </a:prstGeom>
          <a:noFill/>
          <a:ln>
            <a:noFill/>
          </a:ln>
        </p:spPr>
        <p:txBody>
          <a:bodyPr spcFirstLastPara="1" wrap="square" lIns="91425" tIns="45700" rIns="91425" bIns="45700" anchor="t" anchorCtr="0">
            <a:normAutofit fontScale="77500" lnSpcReduction="20000"/>
          </a:bodyPr>
          <a:lstStyle/>
          <a:p>
            <a:pPr marL="0" lvl="0" indent="0" algn="l" rtl="0">
              <a:lnSpc>
                <a:spcPct val="150000"/>
              </a:lnSpc>
              <a:spcBef>
                <a:spcPts val="0"/>
              </a:spcBef>
              <a:spcAft>
                <a:spcPts val="0"/>
              </a:spcAft>
              <a:buClr>
                <a:srgbClr val="0069AA"/>
              </a:buClr>
              <a:buSzPct val="100000"/>
              <a:buNone/>
            </a:pPr>
            <a:r>
              <a:rPr lang="fr-CA" b="1" dirty="0">
                <a:solidFill>
                  <a:srgbClr val="0069AA"/>
                </a:solidFill>
              </a:rPr>
              <a:t>Septembre 2022</a:t>
            </a:r>
            <a:endParaRPr dirty="0"/>
          </a:p>
          <a:p>
            <a:pPr marL="457200" lvl="0" indent="-317182" algn="l" rtl="0">
              <a:lnSpc>
                <a:spcPct val="150000"/>
              </a:lnSpc>
              <a:spcBef>
                <a:spcPts val="1000"/>
              </a:spcBef>
              <a:spcAft>
                <a:spcPts val="0"/>
              </a:spcAft>
              <a:buSzPct val="112500"/>
              <a:buAutoNum type="arabicPeriod"/>
            </a:pPr>
            <a:r>
              <a:rPr lang="fr-CA" dirty="0"/>
              <a:t>Nommer une personne responsable de la protection des renseignements personnels</a:t>
            </a:r>
            <a:endParaRPr dirty="0"/>
          </a:p>
          <a:p>
            <a:pPr marL="457200" lvl="0" indent="-317182" algn="l" rtl="0">
              <a:lnSpc>
                <a:spcPct val="150000"/>
              </a:lnSpc>
              <a:spcBef>
                <a:spcPts val="0"/>
              </a:spcBef>
              <a:spcAft>
                <a:spcPts val="0"/>
              </a:spcAft>
              <a:buSzPct val="112500"/>
              <a:buAutoNum type="arabicPeriod"/>
            </a:pPr>
            <a:r>
              <a:rPr lang="fr-CA" dirty="0"/>
              <a:t>Faire l’inventaire des renseignements personnels détenus</a:t>
            </a:r>
            <a:endParaRPr dirty="0"/>
          </a:p>
          <a:p>
            <a:pPr marL="457200" lvl="0" indent="-317182" algn="l" rtl="0">
              <a:lnSpc>
                <a:spcPct val="150000"/>
              </a:lnSpc>
              <a:spcBef>
                <a:spcPts val="0"/>
              </a:spcBef>
              <a:spcAft>
                <a:spcPts val="0"/>
              </a:spcAft>
              <a:buSzPct val="112500"/>
              <a:buAutoNum type="arabicPeriod"/>
            </a:pPr>
            <a:r>
              <a:rPr lang="fr-CA" dirty="0"/>
              <a:t>Mettre en place un registre des incidents de confidentialité et un processus de notification</a:t>
            </a:r>
            <a:endParaRPr dirty="0"/>
          </a:p>
          <a:p>
            <a:pPr marL="0" lvl="0" indent="0" algn="l" rtl="0">
              <a:spcBef>
                <a:spcPts val="0"/>
              </a:spcBef>
              <a:spcAft>
                <a:spcPts val="0"/>
              </a:spcAft>
              <a:buClr>
                <a:srgbClr val="0069AA"/>
              </a:buClr>
              <a:buSzPct val="100000"/>
              <a:buNone/>
            </a:pPr>
            <a:r>
              <a:rPr lang="fr-CA" b="1" dirty="0">
                <a:solidFill>
                  <a:srgbClr val="0069AA"/>
                </a:solidFill>
              </a:rPr>
              <a:t>Septembre 2023</a:t>
            </a:r>
            <a:endParaRPr b="1" dirty="0">
              <a:solidFill>
                <a:srgbClr val="0069AA"/>
              </a:solidFill>
            </a:endParaRPr>
          </a:p>
          <a:p>
            <a:pPr marL="457200" lvl="0" indent="-317182" algn="l" rtl="0">
              <a:spcBef>
                <a:spcPts val="0"/>
              </a:spcBef>
              <a:spcAft>
                <a:spcPts val="0"/>
              </a:spcAft>
              <a:buClr>
                <a:srgbClr val="0069AA"/>
              </a:buClr>
              <a:buSzPct val="112500"/>
              <a:buAutoNum type="arabicPeriod"/>
            </a:pPr>
            <a:r>
              <a:rPr lang="fr-CA" dirty="0">
                <a:solidFill>
                  <a:srgbClr val="0069AA"/>
                </a:solidFill>
              </a:rPr>
              <a:t>Créer ou mettre à jour les politiques et les pratiques encadrant la gouvernance des renseignements personnels incluant :</a:t>
            </a:r>
            <a:endParaRPr dirty="0">
              <a:solidFill>
                <a:srgbClr val="0069AA"/>
              </a:solidFill>
            </a:endParaRPr>
          </a:p>
          <a:p>
            <a:pPr marL="914400" lvl="1" indent="-317182" algn="l" rtl="0">
              <a:spcBef>
                <a:spcPts val="0"/>
              </a:spcBef>
              <a:spcAft>
                <a:spcPts val="0"/>
              </a:spcAft>
              <a:buClr>
                <a:srgbClr val="0069AA"/>
              </a:buClr>
              <a:buSzPct val="112500"/>
              <a:buAutoNum type="alphaLcPeriod"/>
            </a:pPr>
            <a:r>
              <a:rPr lang="fr-CA" dirty="0">
                <a:solidFill>
                  <a:srgbClr val="0069AA"/>
                </a:solidFill>
              </a:rPr>
              <a:t>Une politique de confidentialité en termes simples et clairs;</a:t>
            </a:r>
            <a:endParaRPr dirty="0">
              <a:solidFill>
                <a:srgbClr val="0069AA"/>
              </a:solidFill>
            </a:endParaRPr>
          </a:p>
          <a:p>
            <a:pPr marL="914400" lvl="1" indent="-317182" algn="l" rtl="0">
              <a:spcBef>
                <a:spcPts val="0"/>
              </a:spcBef>
              <a:spcAft>
                <a:spcPts val="0"/>
              </a:spcAft>
              <a:buClr>
                <a:srgbClr val="0069AA"/>
              </a:buClr>
              <a:buSzPct val="112500"/>
              <a:buAutoNum type="alphaLcPeriod"/>
            </a:pPr>
            <a:r>
              <a:rPr lang="fr-CA" dirty="0">
                <a:solidFill>
                  <a:srgbClr val="0069AA"/>
                </a:solidFill>
              </a:rPr>
              <a:t>Un processus de cueillette du consentement pour recueillir, détenir, utiliser ou communiquer des renseignements personnels;</a:t>
            </a:r>
            <a:endParaRPr dirty="0">
              <a:solidFill>
                <a:srgbClr val="0069AA"/>
              </a:solidFill>
            </a:endParaRPr>
          </a:p>
          <a:p>
            <a:pPr marL="914400" lvl="1" indent="-317182" algn="l" rtl="0">
              <a:spcBef>
                <a:spcPts val="0"/>
              </a:spcBef>
              <a:spcAft>
                <a:spcPts val="0"/>
              </a:spcAft>
              <a:buClr>
                <a:srgbClr val="0069AA"/>
              </a:buClr>
              <a:buSzPct val="112500"/>
              <a:buAutoNum type="alphaLcPeriod"/>
            </a:pPr>
            <a:r>
              <a:rPr lang="fr-CA" dirty="0">
                <a:solidFill>
                  <a:srgbClr val="0069AA"/>
                </a:solidFill>
              </a:rPr>
              <a:t>Une procédure de conservation, de destruction et d’anonymisation des renseignements personnels;</a:t>
            </a:r>
            <a:endParaRPr dirty="0">
              <a:solidFill>
                <a:srgbClr val="0069AA"/>
              </a:solidFill>
            </a:endParaRPr>
          </a:p>
          <a:p>
            <a:pPr marL="914400" lvl="1" indent="-317182" algn="l" rtl="0">
              <a:spcBef>
                <a:spcPts val="0"/>
              </a:spcBef>
              <a:spcAft>
                <a:spcPts val="0"/>
              </a:spcAft>
              <a:buClr>
                <a:srgbClr val="0069AA"/>
              </a:buClr>
              <a:buSzPct val="112500"/>
              <a:buAutoNum type="alphaLcPeriod"/>
            </a:pPr>
            <a:r>
              <a:rPr lang="fr-CA" dirty="0">
                <a:solidFill>
                  <a:srgbClr val="0069AA"/>
                </a:solidFill>
              </a:rPr>
              <a:t>Un processus de traitement des plaintes relatives à la protection des renseignements personnels;</a:t>
            </a:r>
            <a:endParaRPr dirty="0">
              <a:solidFill>
                <a:srgbClr val="0069AA"/>
              </a:solidFill>
            </a:endParaRPr>
          </a:p>
          <a:p>
            <a:pPr marL="457200" lvl="0" indent="-317182" algn="l" rtl="0">
              <a:spcBef>
                <a:spcPts val="0"/>
              </a:spcBef>
              <a:spcAft>
                <a:spcPts val="0"/>
              </a:spcAft>
              <a:buClr>
                <a:srgbClr val="0069AA"/>
              </a:buClr>
              <a:buSzPct val="112500"/>
              <a:buAutoNum type="arabicPeriod"/>
            </a:pPr>
            <a:endParaRPr lang="fr-CA" dirty="0">
              <a:solidFill>
                <a:srgbClr val="0069AA"/>
              </a:solidFill>
            </a:endParaRPr>
          </a:p>
          <a:p>
            <a:pPr marL="457200" lvl="0" indent="-317182" algn="l" rtl="0">
              <a:spcBef>
                <a:spcPts val="0"/>
              </a:spcBef>
              <a:spcAft>
                <a:spcPts val="0"/>
              </a:spcAft>
              <a:buClr>
                <a:srgbClr val="0069AA"/>
              </a:buClr>
              <a:buSzPct val="112500"/>
              <a:buAutoNum type="arabicPeriod"/>
            </a:pPr>
            <a:r>
              <a:rPr lang="fr-CA" dirty="0">
                <a:solidFill>
                  <a:srgbClr val="0069AA"/>
                </a:solidFill>
              </a:rPr>
              <a:t>Réaliser une évaluation des facteurs relatifs à la vie privée</a:t>
            </a:r>
          </a:p>
          <a:p>
            <a:pPr marL="457200" lvl="0" indent="-317182" algn="l" rtl="0">
              <a:spcBef>
                <a:spcPts val="0"/>
              </a:spcBef>
              <a:spcAft>
                <a:spcPts val="0"/>
              </a:spcAft>
              <a:buClr>
                <a:srgbClr val="0069AA"/>
              </a:buClr>
              <a:buSzPct val="112500"/>
              <a:buAutoNum type="arabicPeriod"/>
            </a:pPr>
            <a:endParaRPr dirty="0">
              <a:solidFill>
                <a:srgbClr val="0069AA"/>
              </a:solidFill>
            </a:endParaRPr>
          </a:p>
          <a:p>
            <a:pPr marL="0" lvl="0" indent="0" algn="l" rtl="0">
              <a:spcBef>
                <a:spcPts val="0"/>
              </a:spcBef>
              <a:spcAft>
                <a:spcPts val="0"/>
              </a:spcAft>
              <a:buClr>
                <a:srgbClr val="0069AA"/>
              </a:buClr>
              <a:buSzPct val="100000"/>
              <a:buNone/>
            </a:pPr>
            <a:r>
              <a:rPr lang="fr-CA" b="1" dirty="0">
                <a:solidFill>
                  <a:srgbClr val="0069AA"/>
                </a:solidFill>
              </a:rPr>
              <a:t>Septembre 2024</a:t>
            </a:r>
            <a:endParaRPr b="1" dirty="0">
              <a:solidFill>
                <a:srgbClr val="0069AA"/>
              </a:solidFill>
            </a:endParaRPr>
          </a:p>
          <a:p>
            <a:pPr marL="140018" lvl="0" indent="0" algn="l" rtl="0">
              <a:spcBef>
                <a:spcPts val="0"/>
              </a:spcBef>
              <a:spcAft>
                <a:spcPts val="0"/>
              </a:spcAft>
              <a:buClr>
                <a:srgbClr val="0069AA"/>
              </a:buClr>
              <a:buSzPct val="112500"/>
            </a:pPr>
            <a:r>
              <a:rPr lang="fr-CA" dirty="0">
                <a:solidFill>
                  <a:srgbClr val="0069AA"/>
                </a:solidFill>
              </a:rPr>
              <a:t>3,	Implanter des mesures facilitant la portabilité des données</a:t>
            </a:r>
            <a:endParaRPr dirty="0">
              <a:solidFill>
                <a:srgbClr val="0069AA"/>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4"/>
          <p:cNvSpPr txBox="1">
            <a:spLocks noGrp="1"/>
          </p:cNvSpPr>
          <p:nvPr>
            <p:ph type="title"/>
          </p:nvPr>
        </p:nvSpPr>
        <p:spPr>
          <a:xfrm>
            <a:off x="1352549" y="1426692"/>
            <a:ext cx="10515600" cy="3613500"/>
          </a:xfrm>
          <a:prstGeom prst="rect">
            <a:avLst/>
          </a:prstGeom>
          <a:noFill/>
          <a:ln>
            <a:noFill/>
          </a:ln>
        </p:spPr>
        <p:txBody>
          <a:bodyPr spcFirstLastPara="1" wrap="square" lIns="91425" tIns="45700" rIns="91425" bIns="45700" anchor="t" anchorCtr="0">
            <a:normAutofit fontScale="90000"/>
          </a:bodyPr>
          <a:lstStyle/>
          <a:p>
            <a:pPr marL="457200" lvl="0" indent="-571500" algn="l" rtl="0">
              <a:lnSpc>
                <a:spcPct val="90000"/>
              </a:lnSpc>
              <a:spcBef>
                <a:spcPts val="0"/>
              </a:spcBef>
              <a:spcAft>
                <a:spcPts val="0"/>
              </a:spcAft>
              <a:buSzPct val="100000"/>
              <a:buAutoNum type="arabicPeriod"/>
            </a:pPr>
            <a:r>
              <a:rPr lang="fr-CA" dirty="0"/>
              <a:t>Nommer une personne responsable de la protection des renseignements personnels </a:t>
            </a:r>
            <a:endParaRPr dirty="0"/>
          </a:p>
          <a:p>
            <a:pPr marL="457200" lvl="0" indent="0" algn="l" rtl="0">
              <a:lnSpc>
                <a:spcPct val="90000"/>
              </a:lnSpc>
              <a:spcBef>
                <a:spcPts val="0"/>
              </a:spcBef>
              <a:spcAft>
                <a:spcPts val="0"/>
              </a:spcAft>
              <a:buNone/>
            </a:pPr>
            <a:r>
              <a:rPr lang="fr-CA" b="0" dirty="0"/>
              <a:t>(septembre 2022)</a:t>
            </a:r>
            <a:endParaRPr b="0" dirty="0"/>
          </a:p>
        </p:txBody>
      </p:sp>
      <p:sp>
        <p:nvSpPr>
          <p:cNvPr id="150" name="Google Shape;150;p4"/>
          <p:cNvSpPr txBox="1">
            <a:spLocks noGrp="1"/>
          </p:cNvSpPr>
          <p:nvPr>
            <p:ph type="body" idx="4294967295"/>
          </p:nvPr>
        </p:nvSpPr>
        <p:spPr>
          <a:xfrm>
            <a:off x="2551906" y="-2057440"/>
            <a:ext cx="7075487" cy="1700212"/>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006096"/>
              </a:buClr>
              <a:buSzPts val="1600"/>
              <a:buNone/>
            </a:pPr>
            <a:r>
              <a:rPr lang="fr-CA"/>
              <a:t>01</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g24ac4eb089f_0_62"/>
          <p:cNvSpPr txBox="1">
            <a:spLocks noGrp="1"/>
          </p:cNvSpPr>
          <p:nvPr>
            <p:ph type="body" idx="3"/>
          </p:nvPr>
        </p:nvSpPr>
        <p:spPr>
          <a:xfrm>
            <a:off x="583100" y="1205000"/>
            <a:ext cx="11478300" cy="4897500"/>
          </a:xfrm>
          <a:prstGeom prst="rect">
            <a:avLst/>
          </a:prstGeom>
          <a:noFill/>
          <a:ln>
            <a:noFill/>
          </a:ln>
        </p:spPr>
        <p:txBody>
          <a:bodyPr spcFirstLastPara="1" wrap="square" lIns="91425" tIns="45700" rIns="91425" bIns="45700" anchor="t" anchorCtr="0">
            <a:noAutofit/>
          </a:bodyPr>
          <a:lstStyle/>
          <a:p>
            <a:pPr marL="0" lvl="0" indent="0" algn="l" rtl="0">
              <a:lnSpc>
                <a:spcPct val="93000"/>
              </a:lnSpc>
              <a:spcBef>
                <a:spcPts val="1282"/>
              </a:spcBef>
              <a:spcAft>
                <a:spcPts val="0"/>
              </a:spcAft>
              <a:buClr>
                <a:schemeClr val="dk1"/>
              </a:buClr>
              <a:buFont typeface="Arial"/>
              <a:buNone/>
            </a:pPr>
            <a:r>
              <a:rPr lang="fr-CA" sz="3300" dirty="0">
                <a:latin typeface="Calibri"/>
                <a:ea typeface="Calibri"/>
                <a:cs typeface="Calibri"/>
                <a:sym typeface="Calibri"/>
              </a:rPr>
              <a:t>D’office, la personne ayant la plus haute autorité dans l’organisation doit veiller à assurer le respect et la mise en œuvre de la Loi. Cette personne exerce la fonction de                                   « responsable de la protection des renseignements personnels ». </a:t>
            </a:r>
            <a:endParaRPr sz="2789" dirty="0">
              <a:latin typeface="Arial"/>
              <a:ea typeface="Arial"/>
              <a:cs typeface="Arial"/>
              <a:sym typeface="Arial"/>
            </a:endParaRPr>
          </a:p>
          <a:p>
            <a:pPr marL="0" lvl="0" indent="0" algn="l" rtl="0">
              <a:lnSpc>
                <a:spcPct val="93000"/>
              </a:lnSpc>
              <a:spcBef>
                <a:spcPts val="1282"/>
              </a:spcBef>
              <a:spcAft>
                <a:spcPts val="0"/>
              </a:spcAft>
              <a:buClr>
                <a:schemeClr val="dk1"/>
              </a:buClr>
              <a:buFont typeface="Arial"/>
              <a:buNone/>
            </a:pPr>
            <a:r>
              <a:rPr lang="fr-CA" sz="3300" dirty="0">
                <a:latin typeface="Calibri"/>
                <a:ea typeface="Calibri"/>
                <a:cs typeface="Calibri"/>
                <a:sym typeface="Calibri"/>
              </a:rPr>
              <a:t>Cependant, cette fonction peut être déléguée par écrit, en tout ou en partie, à toute personne. Le titre et les coordonnées du ou de la responsable devront être publiés sur le site web de l’organisme ou, s’il n’a pas de site web, rendus accessibles par tout autre moyen approprié. </a:t>
            </a:r>
            <a:endParaRPr sz="4100" dirty="0">
              <a:latin typeface="Calibri"/>
              <a:ea typeface="Calibri"/>
              <a:cs typeface="Calibri"/>
              <a:sym typeface="Calibri"/>
            </a:endParaRPr>
          </a:p>
        </p:txBody>
      </p:sp>
      <p:sp>
        <p:nvSpPr>
          <p:cNvPr id="156" name="Google Shape;156;g24ac4eb089f_0_62"/>
          <p:cNvSpPr txBox="1">
            <a:spLocks noGrp="1"/>
          </p:cNvSpPr>
          <p:nvPr>
            <p:ph type="title"/>
          </p:nvPr>
        </p:nvSpPr>
        <p:spPr>
          <a:xfrm>
            <a:off x="583096" y="193501"/>
            <a:ext cx="11025900" cy="48750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E78842"/>
              </a:buClr>
              <a:buSzPct val="100000"/>
              <a:buFont typeface="Century Gothic"/>
              <a:buNone/>
            </a:pPr>
            <a:r>
              <a:rPr lang="fr-CA" b="1" dirty="0"/>
              <a:t>Étape 1 - Nommer une personne responsable de la protection des renseignements personnels</a:t>
            </a:r>
            <a:r>
              <a:rPr lang="fr-CA" sz="6000" b="1" dirty="0"/>
              <a:t> </a:t>
            </a:r>
            <a:endParaRPr b="1" dirty="0"/>
          </a:p>
        </p:txBody>
      </p:sp>
      <p:sp>
        <p:nvSpPr>
          <p:cNvPr id="157" name="Google Shape;157;g24ac4eb089f_0_62"/>
          <p:cNvSpPr txBox="1">
            <a:spLocks noGrp="1"/>
          </p:cNvSpPr>
          <p:nvPr>
            <p:ph type="sldNum" idx="12"/>
          </p:nvPr>
        </p:nvSpPr>
        <p:spPr>
          <a:xfrm>
            <a:off x="11519452" y="414524"/>
            <a:ext cx="467400" cy="2463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CA"/>
              <a:t>6</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g24ac4eb089f_0_31"/>
          <p:cNvSpPr txBox="1">
            <a:spLocks noGrp="1"/>
          </p:cNvSpPr>
          <p:nvPr>
            <p:ph type="title"/>
          </p:nvPr>
        </p:nvSpPr>
        <p:spPr>
          <a:xfrm>
            <a:off x="1365250" y="1301506"/>
            <a:ext cx="10515600" cy="3613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None/>
            </a:pPr>
            <a:r>
              <a:rPr lang="fr-CA" dirty="0"/>
              <a:t>2. Faire l’inventaire des renseignements personnels que détient l’organisme </a:t>
            </a:r>
            <a:r>
              <a:rPr lang="fr-CA" b="0" dirty="0"/>
              <a:t>(septembre 2022)</a:t>
            </a:r>
            <a:endParaRPr b="0" dirty="0"/>
          </a:p>
        </p:txBody>
      </p:sp>
      <p:sp>
        <p:nvSpPr>
          <p:cNvPr id="163" name="Google Shape;163;g24ac4eb089f_0_31"/>
          <p:cNvSpPr txBox="1">
            <a:spLocks noGrp="1"/>
          </p:cNvSpPr>
          <p:nvPr>
            <p:ph type="body" idx="4294967295"/>
          </p:nvPr>
        </p:nvSpPr>
        <p:spPr>
          <a:xfrm>
            <a:off x="2551906" y="-2057440"/>
            <a:ext cx="7075500" cy="1700100"/>
          </a:xfrm>
          <a:prstGeom prst="rect">
            <a:avLst/>
          </a:prstGeom>
          <a:noFill/>
          <a:ln>
            <a:noFill/>
          </a:ln>
        </p:spPr>
        <p:txBody>
          <a:bodyPr spcFirstLastPara="1" wrap="square" lIns="91425" tIns="45700" rIns="91425" bIns="45700" anchor="t" anchorCtr="0">
            <a:normAutofit/>
          </a:bodyPr>
          <a:lstStyle/>
          <a:p>
            <a:pPr marL="0" lvl="0" indent="0" algn="l" rtl="0">
              <a:lnSpc>
                <a:spcPct val="150000"/>
              </a:lnSpc>
              <a:spcBef>
                <a:spcPts val="0"/>
              </a:spcBef>
              <a:spcAft>
                <a:spcPts val="0"/>
              </a:spcAft>
              <a:buClr>
                <a:srgbClr val="006096"/>
              </a:buClr>
              <a:buSzPts val="1600"/>
              <a:buNone/>
            </a:pPr>
            <a:r>
              <a:rPr lang="fr-CA"/>
              <a:t>01</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g24ac4eb089f_0_95"/>
          <p:cNvSpPr txBox="1">
            <a:spLocks noGrp="1"/>
          </p:cNvSpPr>
          <p:nvPr>
            <p:ph type="body" idx="2"/>
          </p:nvPr>
        </p:nvSpPr>
        <p:spPr>
          <a:xfrm>
            <a:off x="319315" y="1310926"/>
            <a:ext cx="6237660" cy="4866000"/>
          </a:xfrm>
          <a:prstGeom prst="rect">
            <a:avLst/>
          </a:prstGeom>
          <a:noFill/>
          <a:ln>
            <a:noFill/>
          </a:ln>
        </p:spPr>
        <p:txBody>
          <a:bodyPr spcFirstLastPara="1" wrap="square" lIns="91425" tIns="45700" rIns="91425" bIns="45700" anchor="t" anchorCtr="0">
            <a:normAutofit/>
          </a:bodyPr>
          <a:lstStyle/>
          <a:p>
            <a:pPr marL="0" lvl="0" indent="0" rtl="0">
              <a:lnSpc>
                <a:spcPct val="93000"/>
              </a:lnSpc>
              <a:spcBef>
                <a:spcPts val="0"/>
              </a:spcBef>
              <a:spcAft>
                <a:spcPts val="0"/>
              </a:spcAft>
              <a:buClr>
                <a:schemeClr val="dk1"/>
              </a:buClr>
              <a:buFont typeface="Arial"/>
              <a:buNone/>
            </a:pPr>
            <a:r>
              <a:rPr lang="fr-CA" sz="2400" dirty="0">
                <a:solidFill>
                  <a:srgbClr val="0069AA"/>
                </a:solidFill>
              </a:rPr>
              <a:t>Les renseignements personnels sont ceux qui portent sur une personne physique et permettent de l’identifier. Ils sont confidentiels. </a:t>
            </a:r>
          </a:p>
          <a:p>
            <a:pPr marL="0" lvl="0" indent="0" rtl="0">
              <a:lnSpc>
                <a:spcPct val="93000"/>
              </a:lnSpc>
              <a:spcBef>
                <a:spcPts val="0"/>
              </a:spcBef>
              <a:spcAft>
                <a:spcPts val="0"/>
              </a:spcAft>
              <a:buClr>
                <a:schemeClr val="dk1"/>
              </a:buClr>
              <a:buFont typeface="Arial"/>
              <a:buNone/>
            </a:pPr>
            <a:endParaRPr lang="fr-CA" sz="2400" dirty="0">
              <a:solidFill>
                <a:srgbClr val="0069AA"/>
              </a:solidFill>
            </a:endParaRPr>
          </a:p>
          <a:p>
            <a:pPr marL="0" lvl="0" indent="0" rtl="0">
              <a:lnSpc>
                <a:spcPct val="93000"/>
              </a:lnSpc>
              <a:spcBef>
                <a:spcPts val="0"/>
              </a:spcBef>
              <a:spcAft>
                <a:spcPts val="0"/>
              </a:spcAft>
              <a:buClr>
                <a:schemeClr val="dk1"/>
              </a:buClr>
              <a:buFont typeface="Arial"/>
              <a:buNone/>
            </a:pPr>
            <a:r>
              <a:rPr lang="fr-CA" sz="2400" dirty="0">
                <a:solidFill>
                  <a:srgbClr val="0069AA"/>
                </a:solidFill>
              </a:rPr>
              <a:t>Ces renseignements sont ceux qui concernent les membres, les </a:t>
            </a:r>
            <a:r>
              <a:rPr lang="fr-CA" sz="2400" dirty="0" err="1">
                <a:solidFill>
                  <a:srgbClr val="0069AA"/>
                </a:solidFill>
              </a:rPr>
              <a:t>employé.e.s</a:t>
            </a:r>
            <a:r>
              <a:rPr lang="fr-CA" sz="2400" dirty="0">
                <a:solidFill>
                  <a:srgbClr val="0069AA"/>
                </a:solidFill>
              </a:rPr>
              <a:t> et les </a:t>
            </a:r>
            <a:r>
              <a:rPr lang="fr-CA" sz="2400" dirty="0" err="1">
                <a:solidFill>
                  <a:srgbClr val="0069AA"/>
                </a:solidFill>
              </a:rPr>
              <a:t>administrateurs.trices</a:t>
            </a:r>
            <a:r>
              <a:rPr lang="fr-CA" sz="2400" dirty="0">
                <a:solidFill>
                  <a:srgbClr val="0069AA"/>
                </a:solidFill>
              </a:rPr>
              <a:t>. </a:t>
            </a:r>
          </a:p>
          <a:p>
            <a:pPr marL="0" lvl="0" indent="0" algn="l" rtl="0">
              <a:lnSpc>
                <a:spcPct val="93000"/>
              </a:lnSpc>
              <a:spcBef>
                <a:spcPts val="0"/>
              </a:spcBef>
              <a:spcAft>
                <a:spcPts val="0"/>
              </a:spcAft>
              <a:buClr>
                <a:schemeClr val="dk1"/>
              </a:buClr>
              <a:buFont typeface="Arial"/>
              <a:buNone/>
            </a:pPr>
            <a:endParaRPr lang="fr-CA" sz="2400" dirty="0">
              <a:solidFill>
                <a:srgbClr val="0069AA"/>
              </a:solidFill>
            </a:endParaRPr>
          </a:p>
        </p:txBody>
      </p:sp>
      <p:sp>
        <p:nvSpPr>
          <p:cNvPr id="169" name="Google Shape;169;g24ac4eb089f_0_95"/>
          <p:cNvSpPr txBox="1">
            <a:spLocks noGrp="1"/>
          </p:cNvSpPr>
          <p:nvPr>
            <p:ph type="title"/>
          </p:nvPr>
        </p:nvSpPr>
        <p:spPr>
          <a:xfrm>
            <a:off x="583096" y="193501"/>
            <a:ext cx="11025900" cy="4875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Clr>
                <a:srgbClr val="E78842"/>
              </a:buClr>
              <a:buSzPts val="2000"/>
              <a:buFont typeface="Century Gothic"/>
              <a:buNone/>
            </a:pPr>
            <a:r>
              <a:rPr lang="fr-CA" b="1" dirty="0"/>
              <a:t>Étape 2</a:t>
            </a:r>
            <a:r>
              <a:rPr lang="fr-CA" dirty="0"/>
              <a:t> - </a:t>
            </a:r>
            <a:r>
              <a:rPr lang="fr-CA" b="1" dirty="0"/>
              <a:t>Faire l’inventaire des renseignements personnels que détient l’organisme</a:t>
            </a:r>
            <a:endParaRPr dirty="0"/>
          </a:p>
        </p:txBody>
      </p:sp>
      <p:sp>
        <p:nvSpPr>
          <p:cNvPr id="170" name="Google Shape;170;g24ac4eb089f_0_95"/>
          <p:cNvSpPr txBox="1">
            <a:spLocks noGrp="1"/>
          </p:cNvSpPr>
          <p:nvPr>
            <p:ph type="sldNum" idx="12"/>
          </p:nvPr>
        </p:nvSpPr>
        <p:spPr>
          <a:xfrm>
            <a:off x="11519452" y="414524"/>
            <a:ext cx="467400" cy="2463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CA"/>
              <a:t>8</a:t>
            </a:fld>
            <a:endParaRPr/>
          </a:p>
        </p:txBody>
      </p:sp>
      <p:sp>
        <p:nvSpPr>
          <p:cNvPr id="171" name="Google Shape;171;g24ac4eb089f_0_95"/>
          <p:cNvSpPr txBox="1">
            <a:spLocks noGrp="1"/>
          </p:cNvSpPr>
          <p:nvPr>
            <p:ph type="body" idx="4"/>
          </p:nvPr>
        </p:nvSpPr>
        <p:spPr>
          <a:xfrm>
            <a:off x="6556975" y="2182826"/>
            <a:ext cx="5436600" cy="3920400"/>
          </a:xfrm>
          <a:prstGeom prst="rect">
            <a:avLst/>
          </a:prstGeom>
          <a:noFill/>
          <a:ln>
            <a:noFill/>
          </a:ln>
        </p:spPr>
        <p:txBody>
          <a:bodyPr spcFirstLastPara="1" wrap="square" lIns="91425" tIns="45700" rIns="91425" bIns="45700" anchor="t" anchorCtr="0">
            <a:normAutofit fontScale="70000" lnSpcReduction="20000"/>
          </a:bodyPr>
          <a:lstStyle/>
          <a:p>
            <a:pPr marL="457200" lvl="0" indent="-353060" algn="l" rtl="0">
              <a:lnSpc>
                <a:spcPct val="150000"/>
              </a:lnSpc>
              <a:spcBef>
                <a:spcPts val="0"/>
              </a:spcBef>
              <a:spcAft>
                <a:spcPts val="0"/>
              </a:spcAft>
              <a:buSzPct val="100000"/>
              <a:buChar char="●"/>
            </a:pPr>
            <a:r>
              <a:rPr lang="fr-CA" dirty="0"/>
              <a:t>Où sont les renseignements personnels? </a:t>
            </a:r>
            <a:endParaRPr dirty="0"/>
          </a:p>
          <a:p>
            <a:pPr marL="457200" lvl="0" indent="-353060" algn="l" rtl="0">
              <a:lnSpc>
                <a:spcPct val="150000"/>
              </a:lnSpc>
              <a:spcBef>
                <a:spcPts val="0"/>
              </a:spcBef>
              <a:spcAft>
                <a:spcPts val="0"/>
              </a:spcAft>
              <a:buSzPct val="100000"/>
              <a:buChar char="●"/>
            </a:pPr>
            <a:r>
              <a:rPr lang="fr-CA" dirty="0"/>
              <a:t>Quelles sont les informations collectées?</a:t>
            </a:r>
          </a:p>
          <a:p>
            <a:pPr marL="457200" lvl="0" indent="-353060" algn="l" rtl="0">
              <a:lnSpc>
                <a:spcPct val="150000"/>
              </a:lnSpc>
              <a:spcBef>
                <a:spcPts val="0"/>
              </a:spcBef>
              <a:spcAft>
                <a:spcPts val="0"/>
              </a:spcAft>
              <a:buSzPct val="100000"/>
              <a:buChar char="●"/>
            </a:pPr>
            <a:r>
              <a:rPr lang="fr-CA" sz="2900" b="1" dirty="0">
                <a:solidFill>
                  <a:schemeClr val="accent2"/>
                </a:solidFill>
              </a:rPr>
              <a:t>Qui a accès aux renseignements personnels?</a:t>
            </a:r>
            <a:endParaRPr lang="fr-CA" sz="2900" dirty="0">
              <a:solidFill>
                <a:schemeClr val="accent2"/>
              </a:solidFill>
            </a:endParaRPr>
          </a:p>
          <a:p>
            <a:pPr marL="457200" lvl="0" indent="-353060" algn="l" rtl="0">
              <a:lnSpc>
                <a:spcPct val="150000"/>
              </a:lnSpc>
              <a:spcBef>
                <a:spcPts val="0"/>
              </a:spcBef>
              <a:spcAft>
                <a:spcPts val="0"/>
              </a:spcAft>
              <a:buSzPct val="100000"/>
              <a:buChar char="●"/>
            </a:pPr>
            <a:r>
              <a:rPr lang="fr-CA" sz="2900" b="1" dirty="0">
                <a:solidFill>
                  <a:schemeClr val="accent2"/>
                </a:solidFill>
              </a:rPr>
              <a:t>Dans quel contexte?</a:t>
            </a:r>
            <a:endParaRPr lang="fr-CA" sz="2900" dirty="0">
              <a:solidFill>
                <a:schemeClr val="accent2"/>
              </a:solidFill>
            </a:endParaRPr>
          </a:p>
          <a:p>
            <a:pPr marL="457200" lvl="0" indent="-353060" algn="l" rtl="0">
              <a:lnSpc>
                <a:spcPct val="150000"/>
              </a:lnSpc>
              <a:spcBef>
                <a:spcPts val="0"/>
              </a:spcBef>
              <a:spcAft>
                <a:spcPts val="0"/>
              </a:spcAft>
              <a:buSzPct val="100000"/>
              <a:buChar char="●"/>
            </a:pPr>
            <a:r>
              <a:rPr lang="fr-CA" sz="2900" b="1" dirty="0">
                <a:solidFill>
                  <a:schemeClr val="accent2"/>
                </a:solidFill>
              </a:rPr>
              <a:t>Quels sont les renseignements personnels transférés vers des tiers?</a:t>
            </a:r>
            <a:endParaRPr sz="2900" b="1" dirty="0">
              <a:solidFill>
                <a:schemeClr val="accent2"/>
              </a:solidFill>
            </a:endParaRPr>
          </a:p>
        </p:txBody>
      </p:sp>
      <p:sp>
        <p:nvSpPr>
          <p:cNvPr id="172" name="Google Shape;172;g24ac4eb089f_0_95"/>
          <p:cNvSpPr txBox="1"/>
          <p:nvPr/>
        </p:nvSpPr>
        <p:spPr>
          <a:xfrm>
            <a:off x="6378650" y="1108150"/>
            <a:ext cx="5608200" cy="875400"/>
          </a:xfrm>
          <a:prstGeom prst="rect">
            <a:avLst/>
          </a:prstGeom>
          <a:noFill/>
          <a:ln>
            <a:noFill/>
          </a:ln>
        </p:spPr>
        <p:txBody>
          <a:bodyPr spcFirstLastPara="1" wrap="square" lIns="91425" tIns="91425" rIns="91425" bIns="91425" anchor="t" anchorCtr="0">
            <a:noAutofit/>
          </a:bodyPr>
          <a:lstStyle/>
          <a:p>
            <a:pPr marL="311078" lvl="0" indent="-311078" algn="l" rtl="0">
              <a:lnSpc>
                <a:spcPct val="93000"/>
              </a:lnSpc>
              <a:spcBef>
                <a:spcPts val="0"/>
              </a:spcBef>
              <a:spcAft>
                <a:spcPts val="0"/>
              </a:spcAft>
              <a:buClr>
                <a:schemeClr val="dk1"/>
              </a:buClr>
              <a:buFont typeface="Arial"/>
              <a:buNone/>
            </a:pPr>
            <a:r>
              <a:rPr lang="fr-CA" sz="1600" b="1" dirty="0">
                <a:solidFill>
                  <a:srgbClr val="0069AA"/>
                </a:solidFill>
                <a:latin typeface="Century Gothic"/>
                <a:ea typeface="Century Gothic"/>
                <a:cs typeface="Century Gothic"/>
                <a:sym typeface="Century Gothic"/>
              </a:rPr>
              <a:t>     Dresser un inventaire des renseignements personnels et les différentes sources d’information de l’organisme : </a:t>
            </a:r>
            <a:endParaRPr b="1" dirty="0">
              <a:solidFill>
                <a:srgbClr val="0069AA"/>
              </a:solidFill>
              <a:latin typeface="Century Gothic"/>
              <a:ea typeface="Century Gothic"/>
              <a:cs typeface="Century Gothic"/>
              <a:sym typeface="Century Gothic"/>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24ac4eb089f_0_77"/>
          <p:cNvSpPr txBox="1">
            <a:spLocks noGrp="1"/>
          </p:cNvSpPr>
          <p:nvPr>
            <p:ph type="title"/>
          </p:nvPr>
        </p:nvSpPr>
        <p:spPr>
          <a:xfrm>
            <a:off x="583058" y="173326"/>
            <a:ext cx="11025900" cy="4875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E78842"/>
              </a:buClr>
              <a:buSzPts val="2000"/>
              <a:buFont typeface="Century Gothic"/>
              <a:buNone/>
            </a:pPr>
            <a:r>
              <a:rPr lang="fr-CA" b="1"/>
              <a:t>Types de renseignements</a:t>
            </a:r>
            <a:endParaRPr/>
          </a:p>
        </p:txBody>
      </p:sp>
      <p:sp>
        <p:nvSpPr>
          <p:cNvPr id="178" name="Google Shape;178;g24ac4eb089f_0_77"/>
          <p:cNvSpPr txBox="1">
            <a:spLocks noGrp="1"/>
          </p:cNvSpPr>
          <p:nvPr>
            <p:ph type="sldNum" idx="12"/>
          </p:nvPr>
        </p:nvSpPr>
        <p:spPr>
          <a:xfrm>
            <a:off x="11519452" y="414524"/>
            <a:ext cx="467400" cy="2463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fr-CA"/>
              <a:t>9</a:t>
            </a:fld>
            <a:endParaRPr/>
          </a:p>
        </p:txBody>
      </p:sp>
      <p:graphicFrame>
        <p:nvGraphicFramePr>
          <p:cNvPr id="179" name="Google Shape;179;g24ac4eb089f_0_77"/>
          <p:cNvGraphicFramePr/>
          <p:nvPr/>
        </p:nvGraphicFramePr>
        <p:xfrm>
          <a:off x="887847" y="1037245"/>
          <a:ext cx="10031750" cy="5102544"/>
        </p:xfrm>
        <a:graphic>
          <a:graphicData uri="http://schemas.openxmlformats.org/drawingml/2006/table">
            <a:tbl>
              <a:tblPr firstRow="1" bandRow="1">
                <a:noFill/>
                <a:tableStyleId>{0B4CD8E6-FECE-4831-B11A-3E1A904F9698}</a:tableStyleId>
              </a:tblPr>
              <a:tblGrid>
                <a:gridCol w="3675275">
                  <a:extLst>
                    <a:ext uri="{9D8B030D-6E8A-4147-A177-3AD203B41FA5}">
                      <a16:colId xmlns:a16="http://schemas.microsoft.com/office/drawing/2014/main" val="20000"/>
                    </a:ext>
                  </a:extLst>
                </a:gridCol>
                <a:gridCol w="6356475">
                  <a:extLst>
                    <a:ext uri="{9D8B030D-6E8A-4147-A177-3AD203B41FA5}">
                      <a16:colId xmlns:a16="http://schemas.microsoft.com/office/drawing/2014/main" val="20001"/>
                    </a:ext>
                  </a:extLst>
                </a:gridCol>
              </a:tblGrid>
              <a:tr h="819100">
                <a:tc>
                  <a:txBody>
                    <a:bodyPr/>
                    <a:lstStyle/>
                    <a:p>
                      <a:pPr marL="0" marR="0" lvl="0" indent="0" algn="l" rtl="0">
                        <a:spcBef>
                          <a:spcPts val="0"/>
                        </a:spcBef>
                        <a:spcAft>
                          <a:spcPts val="0"/>
                        </a:spcAft>
                        <a:buNone/>
                      </a:pPr>
                      <a:r>
                        <a:rPr lang="fr-CA" sz="1800">
                          <a:latin typeface="Century Gothic"/>
                          <a:ea typeface="Century Gothic"/>
                          <a:cs typeface="Century Gothic"/>
                          <a:sym typeface="Century Gothic"/>
                        </a:rPr>
                        <a:t>Renseignements d’identification</a:t>
                      </a:r>
                      <a:endParaRPr/>
                    </a:p>
                  </a:txBody>
                  <a:tcPr marL="91450" marR="91450" marT="45725" marB="45725" anchor="ctr">
                    <a:lnR w="12700" cap="flat" cmpd="sng">
                      <a:solidFill>
                        <a:srgbClr val="E78842"/>
                      </a:solidFill>
                      <a:prstDash val="solid"/>
                      <a:round/>
                      <a:headEnd type="none" w="sm" len="sm"/>
                      <a:tailEnd type="none" w="sm" len="sm"/>
                    </a:lnR>
                    <a:lnB w="12700" cap="flat" cmpd="sng">
                      <a:solidFill>
                        <a:schemeClr val="lt1"/>
                      </a:solidFill>
                      <a:prstDash val="solid"/>
                      <a:round/>
                      <a:headEnd type="none" w="sm" len="sm"/>
                      <a:tailEnd type="none" w="sm" len="sm"/>
                    </a:lnB>
                    <a:solidFill>
                      <a:srgbClr val="E78842"/>
                    </a:solidFill>
                  </a:tcPr>
                </a:tc>
                <a:tc>
                  <a:txBody>
                    <a:bodyPr/>
                    <a:lstStyle/>
                    <a:p>
                      <a:pPr marL="0" lvl="0" indent="0" algn="l" rtl="0">
                        <a:lnSpc>
                          <a:spcPct val="107000"/>
                        </a:lnSpc>
                        <a:spcBef>
                          <a:spcPts val="0"/>
                        </a:spcBef>
                        <a:spcAft>
                          <a:spcPts val="0"/>
                        </a:spcAft>
                        <a:buClr>
                          <a:schemeClr val="dk1"/>
                        </a:buClr>
                        <a:buFont typeface="Arial"/>
                        <a:buNone/>
                      </a:pPr>
                      <a:r>
                        <a:rPr lang="fr-CA" sz="1600" b="0">
                          <a:solidFill>
                            <a:schemeClr val="dk1"/>
                          </a:solidFill>
                          <a:latin typeface="Arial"/>
                          <a:ea typeface="Arial"/>
                          <a:cs typeface="Arial"/>
                          <a:sym typeface="Arial"/>
                        </a:rPr>
                        <a:t>Adresse, numéro de téléphone, sexe, âge, numéro d’assurance sociale, numéro d’assurance maladie, identifiant numérique, etc.</a:t>
                      </a:r>
                      <a:endParaRPr sz="2100"/>
                    </a:p>
                  </a:txBody>
                  <a:tcPr marL="91450" marR="91450" marT="45725" marB="45725" anchor="ctr">
                    <a:lnL w="12700" cap="flat" cmpd="sng">
                      <a:solidFill>
                        <a:srgbClr val="E78842"/>
                      </a:solidFill>
                      <a:prstDash val="solid"/>
                      <a:round/>
                      <a:headEnd type="none" w="sm" len="sm"/>
                      <a:tailEnd type="none" w="sm" len="sm"/>
                    </a:lnL>
                    <a:lnR w="12700" cap="flat" cmpd="sng">
                      <a:solidFill>
                        <a:srgbClr val="E78842"/>
                      </a:solidFill>
                      <a:prstDash val="solid"/>
                      <a:round/>
                      <a:headEnd type="none" w="sm" len="sm"/>
                      <a:tailEnd type="none" w="sm" len="sm"/>
                    </a:lnR>
                    <a:lnB w="12700" cap="flat" cmpd="sng">
                      <a:solidFill>
                        <a:srgbClr val="E78842"/>
                      </a:solidFill>
                      <a:prstDash val="solid"/>
                      <a:round/>
                      <a:headEnd type="none" w="sm" len="sm"/>
                      <a:tailEnd type="none" w="sm" len="sm"/>
                    </a:lnB>
                    <a:solidFill>
                      <a:srgbClr val="E8EBF5"/>
                    </a:solidFill>
                  </a:tcPr>
                </a:tc>
                <a:extLst>
                  <a:ext uri="{0D108BD9-81ED-4DB2-BD59-A6C34878D82A}">
                    <a16:rowId xmlns:a16="http://schemas.microsoft.com/office/drawing/2014/main" val="10000"/>
                  </a:ext>
                </a:extLst>
              </a:tr>
              <a:tr h="819100">
                <a:tc>
                  <a:txBody>
                    <a:bodyPr/>
                    <a:lstStyle/>
                    <a:p>
                      <a:pPr marL="0" marR="0" lvl="0" indent="0" algn="l" rtl="0">
                        <a:spcBef>
                          <a:spcPts val="0"/>
                        </a:spcBef>
                        <a:spcAft>
                          <a:spcPts val="0"/>
                        </a:spcAft>
                        <a:buNone/>
                      </a:pPr>
                      <a:r>
                        <a:rPr lang="fr-CA" sz="1800" b="1">
                          <a:solidFill>
                            <a:schemeClr val="lt1"/>
                          </a:solidFill>
                          <a:latin typeface="Century Gothic"/>
                          <a:ea typeface="Century Gothic"/>
                          <a:cs typeface="Century Gothic"/>
                          <a:sym typeface="Century Gothic"/>
                        </a:rPr>
                        <a:t>Renseignements de santé</a:t>
                      </a:r>
                      <a:endParaRPr/>
                    </a:p>
                  </a:txBody>
                  <a:tcPr marL="91450" marR="91450" marT="45725" marB="45725" anchor="ctr">
                    <a:lnR w="12700" cap="flat" cmpd="sng">
                      <a:solidFill>
                        <a:srgbClr val="E78842"/>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78842"/>
                    </a:solidFill>
                  </a:tcPr>
                </a:tc>
                <a:tc>
                  <a:txBody>
                    <a:bodyPr/>
                    <a:lstStyle/>
                    <a:p>
                      <a:pPr marL="0" lvl="0" indent="0" algn="l" rtl="0">
                        <a:lnSpc>
                          <a:spcPct val="107000"/>
                        </a:lnSpc>
                        <a:spcBef>
                          <a:spcPts val="0"/>
                        </a:spcBef>
                        <a:spcAft>
                          <a:spcPts val="0"/>
                        </a:spcAft>
                        <a:buClr>
                          <a:schemeClr val="dk1"/>
                        </a:buClr>
                        <a:buFont typeface="Arial"/>
                        <a:buNone/>
                      </a:pPr>
                      <a:r>
                        <a:rPr lang="fr-CA" sz="1600">
                          <a:latin typeface="Arial"/>
                          <a:ea typeface="Arial"/>
                          <a:cs typeface="Arial"/>
                          <a:sym typeface="Arial"/>
                        </a:rPr>
                        <a:t>Dossier médical, diagnostic, consultation d’une professionnelle ou d’un professionnel de la santé, médicament, ordonnance, renseignements sur la cause d’un décès, etc.</a:t>
                      </a:r>
                      <a:endParaRPr sz="2100"/>
                    </a:p>
                  </a:txBody>
                  <a:tcPr marL="91450" marR="91450" marT="45725" marB="45725" anchor="ctr">
                    <a:lnL w="12700" cap="flat" cmpd="sng">
                      <a:solidFill>
                        <a:srgbClr val="E78842"/>
                      </a:solidFill>
                      <a:prstDash val="solid"/>
                      <a:round/>
                      <a:headEnd type="none" w="sm" len="sm"/>
                      <a:tailEnd type="none" w="sm" len="sm"/>
                    </a:lnL>
                    <a:lnR w="12700" cap="flat" cmpd="sng">
                      <a:solidFill>
                        <a:srgbClr val="E78842"/>
                      </a:solidFill>
                      <a:prstDash val="solid"/>
                      <a:round/>
                      <a:headEnd type="none" w="sm" len="sm"/>
                      <a:tailEnd type="none" w="sm" len="sm"/>
                    </a:lnR>
                    <a:lnT w="12700" cap="flat" cmpd="sng">
                      <a:solidFill>
                        <a:srgbClr val="E78842"/>
                      </a:solidFill>
                      <a:prstDash val="solid"/>
                      <a:round/>
                      <a:headEnd type="none" w="sm" len="sm"/>
                      <a:tailEnd type="none" w="sm" len="sm"/>
                    </a:lnT>
                    <a:lnB w="12700" cap="flat" cmpd="sng">
                      <a:solidFill>
                        <a:srgbClr val="E78842"/>
                      </a:solidFill>
                      <a:prstDash val="solid"/>
                      <a:round/>
                      <a:headEnd type="none" w="sm" len="sm"/>
                      <a:tailEnd type="none" w="sm" len="sm"/>
                    </a:lnB>
                  </a:tcPr>
                </a:tc>
                <a:extLst>
                  <a:ext uri="{0D108BD9-81ED-4DB2-BD59-A6C34878D82A}">
                    <a16:rowId xmlns:a16="http://schemas.microsoft.com/office/drawing/2014/main" val="10001"/>
                  </a:ext>
                </a:extLst>
              </a:tr>
              <a:tr h="819100">
                <a:tc>
                  <a:txBody>
                    <a:bodyPr/>
                    <a:lstStyle/>
                    <a:p>
                      <a:pPr marL="0" marR="0" lvl="0" indent="0" algn="l" rtl="0">
                        <a:spcBef>
                          <a:spcPts val="0"/>
                        </a:spcBef>
                        <a:spcAft>
                          <a:spcPts val="0"/>
                        </a:spcAft>
                        <a:buNone/>
                      </a:pPr>
                      <a:r>
                        <a:rPr lang="fr-CA" sz="1800" b="1">
                          <a:solidFill>
                            <a:schemeClr val="lt1"/>
                          </a:solidFill>
                          <a:latin typeface="Century Gothic"/>
                          <a:ea typeface="Century Gothic"/>
                          <a:cs typeface="Century Gothic"/>
                          <a:sym typeface="Century Gothic"/>
                        </a:rPr>
                        <a:t>Renseignements financiers</a:t>
                      </a:r>
                      <a:endParaRPr/>
                    </a:p>
                  </a:txBody>
                  <a:tcPr marL="91450" marR="91450" marT="45725" marB="45725" anchor="ctr">
                    <a:lnR w="12700" cap="flat" cmpd="sng">
                      <a:solidFill>
                        <a:srgbClr val="E78842"/>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78842"/>
                    </a:solidFill>
                  </a:tcPr>
                </a:tc>
                <a:tc>
                  <a:txBody>
                    <a:bodyPr/>
                    <a:lstStyle/>
                    <a:p>
                      <a:pPr marL="0" lvl="0" indent="0" algn="l" rtl="0">
                        <a:lnSpc>
                          <a:spcPct val="107000"/>
                        </a:lnSpc>
                        <a:spcBef>
                          <a:spcPts val="0"/>
                        </a:spcBef>
                        <a:spcAft>
                          <a:spcPts val="0"/>
                        </a:spcAft>
                        <a:buClr>
                          <a:schemeClr val="dk1"/>
                        </a:buClr>
                        <a:buFont typeface="Arial"/>
                        <a:buNone/>
                      </a:pPr>
                      <a:r>
                        <a:rPr lang="fr-CA" sz="1600">
                          <a:latin typeface="Arial"/>
                          <a:ea typeface="Arial"/>
                          <a:cs typeface="Arial"/>
                          <a:sym typeface="Arial"/>
                        </a:rPr>
                        <a:t>Revenu d’une personne, renseignements relatifs à l’impôt, numéro de compte bancaire, biens possédés, numéros de cartes de crédit, etc.</a:t>
                      </a:r>
                      <a:endParaRPr sz="2100"/>
                    </a:p>
                  </a:txBody>
                  <a:tcPr marL="91450" marR="91450" marT="45725" marB="45725" anchor="ctr">
                    <a:lnL w="12700" cap="flat" cmpd="sng">
                      <a:solidFill>
                        <a:srgbClr val="E78842"/>
                      </a:solidFill>
                      <a:prstDash val="solid"/>
                      <a:round/>
                      <a:headEnd type="none" w="sm" len="sm"/>
                      <a:tailEnd type="none" w="sm" len="sm"/>
                    </a:lnL>
                    <a:lnR w="12700" cap="flat" cmpd="sng">
                      <a:solidFill>
                        <a:srgbClr val="E78842"/>
                      </a:solidFill>
                      <a:prstDash val="solid"/>
                      <a:round/>
                      <a:headEnd type="none" w="sm" len="sm"/>
                      <a:tailEnd type="none" w="sm" len="sm"/>
                    </a:lnR>
                    <a:lnT w="12700" cap="flat" cmpd="sng">
                      <a:solidFill>
                        <a:srgbClr val="E78842"/>
                      </a:solidFill>
                      <a:prstDash val="solid"/>
                      <a:round/>
                      <a:headEnd type="none" w="sm" len="sm"/>
                      <a:tailEnd type="none" w="sm" len="sm"/>
                    </a:lnT>
                    <a:lnB w="12700" cap="flat" cmpd="sng">
                      <a:solidFill>
                        <a:srgbClr val="E78842"/>
                      </a:solidFill>
                      <a:prstDash val="solid"/>
                      <a:round/>
                      <a:headEnd type="none" w="sm" len="sm"/>
                      <a:tailEnd type="none" w="sm" len="sm"/>
                    </a:lnB>
                  </a:tcPr>
                </a:tc>
                <a:extLst>
                  <a:ext uri="{0D108BD9-81ED-4DB2-BD59-A6C34878D82A}">
                    <a16:rowId xmlns:a16="http://schemas.microsoft.com/office/drawing/2014/main" val="10002"/>
                  </a:ext>
                </a:extLst>
              </a:tr>
              <a:tr h="819100">
                <a:tc>
                  <a:txBody>
                    <a:bodyPr/>
                    <a:lstStyle/>
                    <a:p>
                      <a:pPr marL="0" marR="0" lvl="0" indent="0" algn="l" rtl="0">
                        <a:spcBef>
                          <a:spcPts val="0"/>
                        </a:spcBef>
                        <a:spcAft>
                          <a:spcPts val="0"/>
                        </a:spcAft>
                        <a:buNone/>
                      </a:pPr>
                      <a:r>
                        <a:rPr lang="fr-CA" sz="1800" b="1">
                          <a:solidFill>
                            <a:schemeClr val="lt1"/>
                          </a:solidFill>
                          <a:latin typeface="Century Gothic"/>
                          <a:ea typeface="Century Gothic"/>
                          <a:cs typeface="Century Gothic"/>
                          <a:sym typeface="Century Gothic"/>
                        </a:rPr>
                        <a:t>Renseignements relatifs au travail</a:t>
                      </a:r>
                      <a:endParaRPr sz="1800" b="1">
                        <a:solidFill>
                          <a:schemeClr val="lt1"/>
                        </a:solidFill>
                        <a:latin typeface="Century Gothic"/>
                        <a:ea typeface="Century Gothic"/>
                        <a:cs typeface="Century Gothic"/>
                        <a:sym typeface="Century Gothic"/>
                      </a:endParaRPr>
                    </a:p>
                  </a:txBody>
                  <a:tcPr marL="91450" marR="91450" marT="45725" marB="45725" anchor="ctr">
                    <a:lnR w="12700" cap="flat" cmpd="sng">
                      <a:solidFill>
                        <a:srgbClr val="E78842"/>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78842"/>
                    </a:solidFill>
                  </a:tcPr>
                </a:tc>
                <a:tc>
                  <a:txBody>
                    <a:bodyPr/>
                    <a:lstStyle/>
                    <a:p>
                      <a:pPr marL="0" lvl="0" indent="0" algn="l" rtl="0">
                        <a:lnSpc>
                          <a:spcPct val="107000"/>
                        </a:lnSpc>
                        <a:spcBef>
                          <a:spcPts val="0"/>
                        </a:spcBef>
                        <a:spcAft>
                          <a:spcPts val="0"/>
                        </a:spcAft>
                        <a:buClr>
                          <a:schemeClr val="dk1"/>
                        </a:buClr>
                        <a:buFont typeface="Arial"/>
                        <a:buNone/>
                      </a:pPr>
                      <a:r>
                        <a:rPr lang="fr-CA" sz="1600">
                          <a:latin typeface="Arial"/>
                          <a:ea typeface="Arial"/>
                          <a:cs typeface="Arial"/>
                          <a:sym typeface="Arial"/>
                        </a:rPr>
                        <a:t>Dossier disciplinaire, motifs d’absence, dates de vacances, salaire, évaluation du rendement, heures d’entrée et de sortie liées au lieu de travail, etc.</a:t>
                      </a:r>
                      <a:endParaRPr sz="2300">
                        <a:latin typeface="Arial"/>
                        <a:ea typeface="Arial"/>
                        <a:cs typeface="Arial"/>
                        <a:sym typeface="Arial"/>
                      </a:endParaRPr>
                    </a:p>
                  </a:txBody>
                  <a:tcPr marL="91450" marR="91450" marT="45725" marB="45725" anchor="ctr">
                    <a:lnL w="12700" cap="flat" cmpd="sng">
                      <a:solidFill>
                        <a:srgbClr val="E78842"/>
                      </a:solidFill>
                      <a:prstDash val="solid"/>
                      <a:round/>
                      <a:headEnd type="none" w="sm" len="sm"/>
                      <a:tailEnd type="none" w="sm" len="sm"/>
                    </a:lnL>
                    <a:lnR w="12700" cap="flat" cmpd="sng">
                      <a:solidFill>
                        <a:srgbClr val="E78842"/>
                      </a:solidFill>
                      <a:prstDash val="solid"/>
                      <a:round/>
                      <a:headEnd type="none" w="sm" len="sm"/>
                      <a:tailEnd type="none" w="sm" len="sm"/>
                    </a:lnR>
                    <a:lnT w="12700" cap="flat" cmpd="sng">
                      <a:solidFill>
                        <a:srgbClr val="E78842"/>
                      </a:solidFill>
                      <a:prstDash val="solid"/>
                      <a:round/>
                      <a:headEnd type="none" w="sm" len="sm"/>
                      <a:tailEnd type="none" w="sm" len="sm"/>
                    </a:lnT>
                    <a:lnB w="12700" cap="flat" cmpd="sng">
                      <a:solidFill>
                        <a:srgbClr val="E78842"/>
                      </a:solidFill>
                      <a:prstDash val="solid"/>
                      <a:round/>
                      <a:headEnd type="none" w="sm" len="sm"/>
                      <a:tailEnd type="none" w="sm" len="sm"/>
                    </a:lnB>
                  </a:tcPr>
                </a:tc>
                <a:extLst>
                  <a:ext uri="{0D108BD9-81ED-4DB2-BD59-A6C34878D82A}">
                    <a16:rowId xmlns:a16="http://schemas.microsoft.com/office/drawing/2014/main" val="10003"/>
                  </a:ext>
                </a:extLst>
              </a:tr>
              <a:tr h="819100">
                <a:tc>
                  <a:txBody>
                    <a:bodyPr/>
                    <a:lstStyle/>
                    <a:p>
                      <a:pPr marL="0" marR="0" lvl="0" indent="0" algn="l" rtl="0">
                        <a:spcBef>
                          <a:spcPts val="0"/>
                        </a:spcBef>
                        <a:spcAft>
                          <a:spcPts val="0"/>
                        </a:spcAft>
                        <a:buNone/>
                      </a:pPr>
                      <a:r>
                        <a:rPr lang="fr-CA" sz="1800" b="1">
                          <a:solidFill>
                            <a:schemeClr val="lt1"/>
                          </a:solidFill>
                          <a:latin typeface="Century Gothic"/>
                          <a:ea typeface="Century Gothic"/>
                          <a:cs typeface="Century Gothic"/>
                          <a:sym typeface="Century Gothic"/>
                        </a:rPr>
                        <a:t>Renseignements scolaires et relatifs à la formation</a:t>
                      </a:r>
                      <a:endParaRPr sz="1800" b="1">
                        <a:solidFill>
                          <a:schemeClr val="lt1"/>
                        </a:solidFill>
                        <a:latin typeface="Century Gothic"/>
                        <a:ea typeface="Century Gothic"/>
                        <a:cs typeface="Century Gothic"/>
                        <a:sym typeface="Century Gothic"/>
                      </a:endParaRPr>
                    </a:p>
                  </a:txBody>
                  <a:tcPr marL="91450" marR="91450" marT="45725" marB="45725" anchor="ctr">
                    <a:lnR w="12700" cap="flat" cmpd="sng">
                      <a:solidFill>
                        <a:srgbClr val="E78842"/>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78842"/>
                    </a:solidFill>
                  </a:tcPr>
                </a:tc>
                <a:tc>
                  <a:txBody>
                    <a:bodyPr/>
                    <a:lstStyle/>
                    <a:p>
                      <a:pPr marL="0" lvl="0" indent="0" algn="l" rtl="0">
                        <a:lnSpc>
                          <a:spcPct val="107000"/>
                        </a:lnSpc>
                        <a:spcBef>
                          <a:spcPts val="0"/>
                        </a:spcBef>
                        <a:spcAft>
                          <a:spcPts val="0"/>
                        </a:spcAft>
                        <a:buClr>
                          <a:schemeClr val="dk1"/>
                        </a:buClr>
                        <a:buFont typeface="Arial"/>
                        <a:buNone/>
                      </a:pPr>
                      <a:r>
                        <a:rPr lang="fr-CA" sz="1600">
                          <a:latin typeface="Arial"/>
                          <a:ea typeface="Arial"/>
                          <a:cs typeface="Arial"/>
                          <a:sym typeface="Arial"/>
                        </a:rPr>
                        <a:t>Inscription à des cours, choix de cours, résultats scolaires, diplômes, curriculum vitæ, etc.</a:t>
                      </a:r>
                      <a:endParaRPr sz="2100">
                        <a:latin typeface="Arial"/>
                        <a:ea typeface="Arial"/>
                        <a:cs typeface="Arial"/>
                        <a:sym typeface="Arial"/>
                      </a:endParaRPr>
                    </a:p>
                    <a:p>
                      <a:pPr marL="457200" lvl="0" indent="0" algn="l" rtl="0">
                        <a:lnSpc>
                          <a:spcPct val="107000"/>
                        </a:lnSpc>
                        <a:spcBef>
                          <a:spcPts val="800"/>
                        </a:spcBef>
                        <a:spcAft>
                          <a:spcPts val="0"/>
                        </a:spcAft>
                        <a:buClr>
                          <a:schemeClr val="dk1"/>
                        </a:buClr>
                        <a:buFont typeface="Arial"/>
                        <a:buNone/>
                      </a:pPr>
                      <a:r>
                        <a:rPr lang="fr-CA" sz="900">
                          <a:latin typeface="Arial"/>
                          <a:ea typeface="Arial"/>
                          <a:cs typeface="Arial"/>
                          <a:sym typeface="Arial"/>
                        </a:rPr>
                        <a:t> </a:t>
                      </a:r>
                      <a:endParaRPr sz="1600">
                        <a:latin typeface="Arial"/>
                        <a:ea typeface="Arial"/>
                        <a:cs typeface="Arial"/>
                        <a:sym typeface="Arial"/>
                      </a:endParaRPr>
                    </a:p>
                  </a:txBody>
                  <a:tcPr marL="91450" marR="91450" marT="45725" marB="45725" anchor="ctr">
                    <a:lnL w="12700" cap="flat" cmpd="sng">
                      <a:solidFill>
                        <a:srgbClr val="E78842"/>
                      </a:solidFill>
                      <a:prstDash val="solid"/>
                      <a:round/>
                      <a:headEnd type="none" w="sm" len="sm"/>
                      <a:tailEnd type="none" w="sm" len="sm"/>
                    </a:lnL>
                    <a:lnR w="12700" cap="flat" cmpd="sng">
                      <a:solidFill>
                        <a:srgbClr val="E78842"/>
                      </a:solidFill>
                      <a:prstDash val="solid"/>
                      <a:round/>
                      <a:headEnd type="none" w="sm" len="sm"/>
                      <a:tailEnd type="none" w="sm" len="sm"/>
                    </a:lnR>
                    <a:lnT w="12700" cap="flat" cmpd="sng">
                      <a:solidFill>
                        <a:srgbClr val="E78842"/>
                      </a:solidFill>
                      <a:prstDash val="solid"/>
                      <a:round/>
                      <a:headEnd type="none" w="sm" len="sm"/>
                      <a:tailEnd type="none" w="sm" len="sm"/>
                    </a:lnT>
                    <a:lnB w="12700" cap="flat" cmpd="sng">
                      <a:solidFill>
                        <a:srgbClr val="E78842"/>
                      </a:solidFill>
                      <a:prstDash val="solid"/>
                      <a:round/>
                      <a:headEnd type="none" w="sm" len="sm"/>
                      <a:tailEnd type="none" w="sm" len="sm"/>
                    </a:lnB>
                  </a:tcPr>
                </a:tc>
                <a:extLst>
                  <a:ext uri="{0D108BD9-81ED-4DB2-BD59-A6C34878D82A}">
                    <a16:rowId xmlns:a16="http://schemas.microsoft.com/office/drawing/2014/main" val="10004"/>
                  </a:ext>
                </a:extLst>
              </a:tr>
              <a:tr h="819100">
                <a:tc>
                  <a:txBody>
                    <a:bodyPr/>
                    <a:lstStyle/>
                    <a:p>
                      <a:pPr marL="0" marR="0" lvl="0" indent="0" algn="l" rtl="0">
                        <a:spcBef>
                          <a:spcPts val="0"/>
                        </a:spcBef>
                        <a:spcAft>
                          <a:spcPts val="0"/>
                        </a:spcAft>
                        <a:buNone/>
                      </a:pPr>
                      <a:r>
                        <a:rPr lang="fr-CA" sz="1800" b="1">
                          <a:solidFill>
                            <a:schemeClr val="lt1"/>
                          </a:solidFill>
                          <a:latin typeface="Century Gothic"/>
                          <a:ea typeface="Century Gothic"/>
                          <a:cs typeface="Century Gothic"/>
                          <a:sym typeface="Century Gothic"/>
                        </a:rPr>
                        <a:t>Renseignements relatifs à la situation sociale ou familiale</a:t>
                      </a:r>
                      <a:endParaRPr sz="1800" b="1">
                        <a:solidFill>
                          <a:schemeClr val="lt1"/>
                        </a:solidFill>
                        <a:latin typeface="Century Gothic"/>
                        <a:ea typeface="Century Gothic"/>
                        <a:cs typeface="Century Gothic"/>
                        <a:sym typeface="Century Gothic"/>
                      </a:endParaRPr>
                    </a:p>
                  </a:txBody>
                  <a:tcPr marL="91450" marR="91450" marT="45725" marB="45725" anchor="ctr">
                    <a:lnR w="12700" cap="flat" cmpd="sng">
                      <a:solidFill>
                        <a:srgbClr val="E78842"/>
                      </a:solidFill>
                      <a:prstDash val="solid"/>
                      <a:round/>
                      <a:headEnd type="none" w="sm" len="sm"/>
                      <a:tailEnd type="none" w="sm" len="sm"/>
                    </a:lnR>
                    <a:lnT w="12700" cap="flat" cmpd="sng">
                      <a:solidFill>
                        <a:schemeClr val="lt1"/>
                      </a:solidFill>
                      <a:prstDash val="solid"/>
                      <a:round/>
                      <a:headEnd type="none" w="sm" len="sm"/>
                      <a:tailEnd type="none" w="sm" len="sm"/>
                    </a:lnT>
                    <a:solidFill>
                      <a:srgbClr val="E78842"/>
                    </a:solidFill>
                  </a:tcPr>
                </a:tc>
                <a:tc>
                  <a:txBody>
                    <a:bodyPr/>
                    <a:lstStyle/>
                    <a:p>
                      <a:pPr marL="0" lvl="0" indent="0" algn="l" rtl="0">
                        <a:lnSpc>
                          <a:spcPct val="107000"/>
                        </a:lnSpc>
                        <a:spcBef>
                          <a:spcPts val="0"/>
                        </a:spcBef>
                        <a:spcAft>
                          <a:spcPts val="0"/>
                        </a:spcAft>
                        <a:buClr>
                          <a:schemeClr val="dk1"/>
                        </a:buClr>
                        <a:buFont typeface="Arial"/>
                        <a:buNone/>
                      </a:pPr>
                      <a:r>
                        <a:rPr lang="fr-CA" sz="1600" dirty="0">
                          <a:latin typeface="Arial"/>
                          <a:ea typeface="Arial"/>
                          <a:cs typeface="Arial"/>
                          <a:sym typeface="Arial"/>
                        </a:rPr>
                        <a:t>Documents qui attestent l’état civil, le fait qu’une personne ait ou non des enfants ou qu’elle reçoive des prestations d’aide sociale ou de chômage, etc.</a:t>
                      </a:r>
                      <a:endParaRPr sz="2300" dirty="0">
                        <a:latin typeface="Arial"/>
                        <a:ea typeface="Arial"/>
                        <a:cs typeface="Arial"/>
                        <a:sym typeface="Arial"/>
                      </a:endParaRPr>
                    </a:p>
                  </a:txBody>
                  <a:tcPr marL="91450" marR="91450" marT="45725" marB="45725" anchor="ctr">
                    <a:lnL w="12700" cap="flat" cmpd="sng">
                      <a:solidFill>
                        <a:srgbClr val="E78842"/>
                      </a:solidFill>
                      <a:prstDash val="solid"/>
                      <a:round/>
                      <a:headEnd type="none" w="sm" len="sm"/>
                      <a:tailEnd type="none" w="sm" len="sm"/>
                    </a:lnL>
                    <a:lnR w="12700" cap="flat" cmpd="sng">
                      <a:solidFill>
                        <a:srgbClr val="E78842"/>
                      </a:solidFill>
                      <a:prstDash val="solid"/>
                      <a:round/>
                      <a:headEnd type="none" w="sm" len="sm"/>
                      <a:tailEnd type="none" w="sm" len="sm"/>
                    </a:lnR>
                    <a:lnT w="12700" cap="flat" cmpd="sng">
                      <a:solidFill>
                        <a:srgbClr val="E78842"/>
                      </a:solidFill>
                      <a:prstDash val="solid"/>
                      <a:round/>
                      <a:headEnd type="none" w="sm" len="sm"/>
                      <a:tailEnd type="none" w="sm" len="sm"/>
                    </a:lnT>
                  </a:tcPr>
                </a:tc>
                <a:extLst>
                  <a:ext uri="{0D108BD9-81ED-4DB2-BD59-A6C34878D82A}">
                    <a16:rowId xmlns:a16="http://schemas.microsoft.com/office/drawing/2014/main" val="10005"/>
                  </a:ext>
                </a:extLst>
              </a:tr>
            </a:tbl>
          </a:graphicData>
        </a:graphic>
      </p:graphicFrame>
      <p:sp>
        <p:nvSpPr>
          <p:cNvPr id="180" name="Google Shape;180;g24ac4eb089f_0_77"/>
          <p:cNvSpPr txBox="1"/>
          <p:nvPr/>
        </p:nvSpPr>
        <p:spPr>
          <a:xfrm>
            <a:off x="228600" y="6113425"/>
            <a:ext cx="4692900" cy="356400"/>
          </a:xfrm>
          <a:prstGeom prst="rect">
            <a:avLst/>
          </a:prstGeom>
          <a:noFill/>
          <a:ln>
            <a:noFill/>
          </a:ln>
        </p:spPr>
        <p:txBody>
          <a:bodyPr spcFirstLastPara="1" wrap="square" lIns="91425" tIns="91425" rIns="91425" bIns="91425" anchor="t" anchorCtr="0">
            <a:spAutoFit/>
          </a:bodyPr>
          <a:lstStyle/>
          <a:p>
            <a:pPr marL="311078" lvl="0" indent="-311078" algn="l" rtl="0">
              <a:lnSpc>
                <a:spcPct val="93000"/>
              </a:lnSpc>
              <a:spcBef>
                <a:spcPts val="1282"/>
              </a:spcBef>
              <a:spcAft>
                <a:spcPts val="0"/>
              </a:spcAft>
              <a:buNone/>
            </a:pPr>
            <a:r>
              <a:rPr lang="fr-CA" sz="1200" b="1" u="sng" dirty="0">
                <a:solidFill>
                  <a:srgbClr val="006096"/>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Plus d'information sur les renseignements personnels</a:t>
            </a:r>
            <a:endParaRPr dirty="0">
              <a:solidFill>
                <a:srgbClr val="006096"/>
              </a:solidFill>
            </a:endParaRPr>
          </a:p>
        </p:txBody>
      </p:sp>
      <p:sp>
        <p:nvSpPr>
          <p:cNvPr id="2" name="ZoneTexte 1">
            <a:extLst>
              <a:ext uri="{FF2B5EF4-FFF2-40B4-BE49-F238E27FC236}">
                <a16:creationId xmlns:a16="http://schemas.microsoft.com/office/drawing/2014/main" id="{4B90B76C-19E9-BFB8-EE67-4B6A08AC19E9}"/>
              </a:ext>
            </a:extLst>
          </p:cNvPr>
          <p:cNvSpPr txBox="1"/>
          <p:nvPr/>
        </p:nvSpPr>
        <p:spPr>
          <a:xfrm>
            <a:off x="3980580" y="6249002"/>
            <a:ext cx="7404596" cy="307777"/>
          </a:xfrm>
          <a:prstGeom prst="rect">
            <a:avLst/>
          </a:prstGeom>
          <a:noFill/>
        </p:spPr>
        <p:txBody>
          <a:bodyPr wrap="square" rtlCol="0">
            <a:spAutoFit/>
          </a:bodyPr>
          <a:lstStyle/>
          <a:p>
            <a:r>
              <a:rPr lang="fr-CA" dirty="0">
                <a:hlinkClick r:id="rId4"/>
              </a:rPr>
              <a:t>Inventaire des RP</a:t>
            </a:r>
            <a:r>
              <a:rPr lang="fr-CA" dirty="0"/>
              <a:t>                                                                    </a:t>
            </a:r>
            <a:r>
              <a:rPr lang="fr-CA" dirty="0">
                <a:hlinkClick r:id="rId5"/>
              </a:rPr>
              <a:t>Inventaire des RP - Complet</a:t>
            </a:r>
            <a:endParaRPr lang="fr-CA" dirty="0"/>
          </a:p>
        </p:txBody>
      </p:sp>
    </p:spTree>
  </p:cSld>
  <p:clrMapOvr>
    <a:masterClrMapping/>
  </p:clrMapOvr>
</p:sld>
</file>

<file path=ppt/theme/theme1.xml><?xml version="1.0" encoding="utf-8"?>
<a:theme xmlns:a="http://schemas.openxmlformats.org/drawingml/2006/main" name="Thème Office">
  <a:themeElements>
    <a:clrScheme name="Bureau">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Bureau">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35333</TotalTime>
  <Words>4047</Words>
  <Application>Microsoft Office PowerPoint</Application>
  <PresentationFormat>Grand écran</PresentationFormat>
  <Paragraphs>335</Paragraphs>
  <Slides>30</Slides>
  <Notes>29</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30</vt:i4>
      </vt:variant>
    </vt:vector>
  </HeadingPairs>
  <TitlesOfParts>
    <vt:vector size="38" baseType="lpstr">
      <vt:lpstr>Courier New</vt:lpstr>
      <vt:lpstr>GolosText</vt:lpstr>
      <vt:lpstr>Calibri</vt:lpstr>
      <vt:lpstr>Open Sans</vt:lpstr>
      <vt:lpstr>Arial</vt:lpstr>
      <vt:lpstr>Roboto</vt:lpstr>
      <vt:lpstr>Century Gothic</vt:lpstr>
      <vt:lpstr>Thème Office</vt:lpstr>
      <vt:lpstr>Loi 25 - Loi modernisant des dispositions législatives en matière de protection des renseignements personnels</vt:lpstr>
      <vt:lpstr>Introduction</vt:lpstr>
      <vt:lpstr>Bénéfices pour les citoyennes et les citoyens</vt:lpstr>
      <vt:lpstr>Les étapes de la mise en application</vt:lpstr>
      <vt:lpstr>Nommer une personne responsable de la protection des renseignements personnels  (septembre 2022)</vt:lpstr>
      <vt:lpstr>Étape 1 - Nommer une personne responsable de la protection des renseignements personnels </vt:lpstr>
      <vt:lpstr>2. Faire l’inventaire des renseignements personnels que détient l’organisme (septembre 2022)</vt:lpstr>
      <vt:lpstr>Étape 2 - Faire l’inventaire des renseignements personnels que détient l’organisme</vt:lpstr>
      <vt:lpstr>Types de renseignements</vt:lpstr>
      <vt:lpstr>3. Mettre en place un registre des incidents de confidentialité  (septembre 2022)</vt:lpstr>
      <vt:lpstr>Étape 3 - Mettre en place un registre des incidents de confidentialité</vt:lpstr>
      <vt:lpstr>Exemples d’incidents de confidentialité</vt:lpstr>
      <vt:lpstr>Le registre des incidents de confidentialité doit contenir les éléments suivants : </vt:lpstr>
      <vt:lpstr>4. Créer ou mettre à jour les politiques et les pratiques encadrant la gouvernance des renseignements personnels  (septembre 2023)</vt:lpstr>
      <vt:lpstr>Étape 4 - Créer ou mettre à jour les politiques et les pratiques encadrant la gouvernance des renseignements personnels</vt:lpstr>
      <vt:lpstr>A)    Rédiger une politique de confidentialité</vt:lpstr>
      <vt:lpstr>B) Mettre en place un processus de cueillette du consentement pour recueillir, détenir, utiliser ou communiquer des renseignements personnels </vt:lpstr>
      <vt:lpstr>B)  Mettre en place un processus de cueillette du consentement pour recueillir, détenir, utiliser ou communiquer des renseignements personnels </vt:lpstr>
      <vt:lpstr> C)   Rédiger les politiques et les pratiques encadrant la conservation, la destruction et l’anonymisation des renseignements personnels</vt:lpstr>
      <vt:lpstr> C)   Rédiger les politiques et les pratiques encadrant la conservation, la destruction et l’anonymisation des renseignements personnels</vt:lpstr>
      <vt:lpstr>Présentation PowerPoint</vt:lpstr>
      <vt:lpstr>D)    Mettre en place un processus de traitements des plaintes relatives à la protection des renseignements personnels</vt:lpstr>
      <vt:lpstr>D)    Mettre en place un processus de traitements des plaintes relatives à la protection des renseignements personnels</vt:lpstr>
      <vt:lpstr>5. Réalisation d’une évaluation des facteurs relatifs à la vie privée (EFVP) pour le traitement des renseignements personnels (septembre 2023)</vt:lpstr>
      <vt:lpstr>Étape 5 - Réalisation d’une évaluation des facteurs relatifs à la vie privée (EFVP) pour le traitement des renseignements personnels</vt:lpstr>
      <vt:lpstr>6. Répondre aux demandes de portabilité des renseignements personnels (septembre 2024)</vt:lpstr>
      <vt:lpstr>Étape 6 - Répondre aux demandes de portabilité des renseignements personnels</vt:lpstr>
      <vt:lpstr>Autres informations</vt:lpstr>
      <vt:lpstr>Pour plus d’information</vt:lpstr>
      <vt:lpstr>Les documents ressources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Loi 25 - Loi modernisant des dispositions législatives en matière de protection des renseignements personnels</dc:title>
  <dc:creator>Émilie Roussel</dc:creator>
  <cp:lastModifiedBy>Patrice Blain</cp:lastModifiedBy>
  <cp:revision>60</cp:revision>
  <dcterms:created xsi:type="dcterms:W3CDTF">2021-11-02T14:03:38Z</dcterms:created>
  <dcterms:modified xsi:type="dcterms:W3CDTF">2024-06-17T11:59:22Z</dcterms:modified>
</cp:coreProperties>
</file>